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83" r:id="rId7"/>
    <p:sldId id="261" r:id="rId8"/>
    <p:sldId id="262" r:id="rId9"/>
    <p:sldId id="263" r:id="rId10"/>
    <p:sldId id="264" r:id="rId11"/>
    <p:sldId id="279" r:id="rId12"/>
    <p:sldId id="266" r:id="rId13"/>
    <p:sldId id="267" r:id="rId14"/>
    <p:sldId id="268" r:id="rId15"/>
    <p:sldId id="270" r:id="rId16"/>
    <p:sldId id="280" r:id="rId17"/>
    <p:sldId id="272" r:id="rId18"/>
    <p:sldId id="282" r:id="rId19"/>
    <p:sldId id="281" r:id="rId20"/>
    <p:sldId id="273" r:id="rId21"/>
    <p:sldId id="274" r:id="rId22"/>
    <p:sldId id="286" r:id="rId23"/>
    <p:sldId id="277" r:id="rId24"/>
    <p:sldId id="285" r:id="rId25"/>
    <p:sldId id="287" r:id="rId26"/>
    <p:sldId id="288" r:id="rId27"/>
    <p:sldId id="289" r:id="rId28"/>
    <p:sldId id="2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B9EE"/>
    <a:srgbClr val="EA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3"/>
    <p:restoredTop sz="94624"/>
  </p:normalViewPr>
  <p:slideViewPr>
    <p:cSldViewPr snapToGrid="0" snapToObjects="1">
      <p:cViewPr varScale="1">
        <p:scale>
          <a:sx n="73" d="100"/>
          <a:sy n="73" d="100"/>
        </p:scale>
        <p:origin x="252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notesMaster" Target="notesMasters/notesMaster1.xml" 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 /><Relationship Id="rId3" Type="http://schemas.openxmlformats.org/officeDocument/2006/relationships/image" Target="../media/image3.png" /><Relationship Id="rId7" Type="http://schemas.openxmlformats.org/officeDocument/2006/relationships/image" Target="../media/image7.png" /><Relationship Id="rId2" Type="http://schemas.openxmlformats.org/officeDocument/2006/relationships/image" Target="../media/image2.svg" /><Relationship Id="rId1" Type="http://schemas.openxmlformats.org/officeDocument/2006/relationships/image" Target="../media/image1.png" /><Relationship Id="rId6" Type="http://schemas.openxmlformats.org/officeDocument/2006/relationships/image" Target="../media/image6.svg" /><Relationship Id="rId5" Type="http://schemas.openxmlformats.org/officeDocument/2006/relationships/image" Target="../media/image5.png" /><Relationship Id="rId4" Type="http://schemas.openxmlformats.org/officeDocument/2006/relationships/image" Target="../media/image4.svg" 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 /><Relationship Id="rId3" Type="http://schemas.openxmlformats.org/officeDocument/2006/relationships/image" Target="../media/image11.png" /><Relationship Id="rId7" Type="http://schemas.openxmlformats.org/officeDocument/2006/relationships/image" Target="../media/image15.png" /><Relationship Id="rId2" Type="http://schemas.openxmlformats.org/officeDocument/2006/relationships/image" Target="../media/image10.svg" /><Relationship Id="rId1" Type="http://schemas.openxmlformats.org/officeDocument/2006/relationships/image" Target="../media/image9.png" /><Relationship Id="rId6" Type="http://schemas.openxmlformats.org/officeDocument/2006/relationships/image" Target="../media/image14.svg" /><Relationship Id="rId5" Type="http://schemas.openxmlformats.org/officeDocument/2006/relationships/image" Target="../media/image13.png" /><Relationship Id="rId4" Type="http://schemas.openxmlformats.org/officeDocument/2006/relationships/image" Target="../media/image12.svg" 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 /><Relationship Id="rId3" Type="http://schemas.openxmlformats.org/officeDocument/2006/relationships/image" Target="../media/image19.png" /><Relationship Id="rId7" Type="http://schemas.openxmlformats.org/officeDocument/2006/relationships/image" Target="../media/image23.png" /><Relationship Id="rId2" Type="http://schemas.openxmlformats.org/officeDocument/2006/relationships/image" Target="../media/image18.svg" /><Relationship Id="rId1" Type="http://schemas.openxmlformats.org/officeDocument/2006/relationships/image" Target="../media/image17.png" /><Relationship Id="rId6" Type="http://schemas.openxmlformats.org/officeDocument/2006/relationships/image" Target="../media/image22.svg" /><Relationship Id="rId5" Type="http://schemas.openxmlformats.org/officeDocument/2006/relationships/image" Target="../media/image21.png" /><Relationship Id="rId10" Type="http://schemas.openxmlformats.org/officeDocument/2006/relationships/image" Target="../media/image26.svg" /><Relationship Id="rId4" Type="http://schemas.openxmlformats.org/officeDocument/2006/relationships/image" Target="../media/image20.svg" /><Relationship Id="rId9" Type="http://schemas.openxmlformats.org/officeDocument/2006/relationships/image" Target="../media/image25.png" 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 /><Relationship Id="rId3" Type="http://schemas.openxmlformats.org/officeDocument/2006/relationships/image" Target="../media/image3.png" /><Relationship Id="rId7" Type="http://schemas.openxmlformats.org/officeDocument/2006/relationships/image" Target="../media/image7.png" /><Relationship Id="rId2" Type="http://schemas.openxmlformats.org/officeDocument/2006/relationships/image" Target="../media/image2.svg" /><Relationship Id="rId1" Type="http://schemas.openxmlformats.org/officeDocument/2006/relationships/image" Target="../media/image1.png" /><Relationship Id="rId6" Type="http://schemas.openxmlformats.org/officeDocument/2006/relationships/image" Target="../media/image6.svg" /><Relationship Id="rId5" Type="http://schemas.openxmlformats.org/officeDocument/2006/relationships/image" Target="../media/image5.png" /><Relationship Id="rId4" Type="http://schemas.openxmlformats.org/officeDocument/2006/relationships/image" Target="../media/image4.svg" 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 /><Relationship Id="rId3" Type="http://schemas.openxmlformats.org/officeDocument/2006/relationships/image" Target="../media/image11.png" /><Relationship Id="rId7" Type="http://schemas.openxmlformats.org/officeDocument/2006/relationships/image" Target="../media/image15.png" /><Relationship Id="rId2" Type="http://schemas.openxmlformats.org/officeDocument/2006/relationships/image" Target="../media/image10.svg" /><Relationship Id="rId1" Type="http://schemas.openxmlformats.org/officeDocument/2006/relationships/image" Target="../media/image9.png" /><Relationship Id="rId6" Type="http://schemas.openxmlformats.org/officeDocument/2006/relationships/image" Target="../media/image14.svg" /><Relationship Id="rId5" Type="http://schemas.openxmlformats.org/officeDocument/2006/relationships/image" Target="../media/image13.png" /><Relationship Id="rId4" Type="http://schemas.openxmlformats.org/officeDocument/2006/relationships/image" Target="../media/image12.svg" 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 /><Relationship Id="rId3" Type="http://schemas.openxmlformats.org/officeDocument/2006/relationships/image" Target="../media/image19.png" /><Relationship Id="rId7" Type="http://schemas.openxmlformats.org/officeDocument/2006/relationships/image" Target="../media/image23.png" /><Relationship Id="rId2" Type="http://schemas.openxmlformats.org/officeDocument/2006/relationships/image" Target="../media/image18.svg" /><Relationship Id="rId1" Type="http://schemas.openxmlformats.org/officeDocument/2006/relationships/image" Target="../media/image17.png" /><Relationship Id="rId6" Type="http://schemas.openxmlformats.org/officeDocument/2006/relationships/image" Target="../media/image22.svg" /><Relationship Id="rId5" Type="http://schemas.openxmlformats.org/officeDocument/2006/relationships/image" Target="../media/image21.png" /><Relationship Id="rId10" Type="http://schemas.openxmlformats.org/officeDocument/2006/relationships/image" Target="../media/image26.svg" /><Relationship Id="rId4" Type="http://schemas.openxmlformats.org/officeDocument/2006/relationships/image" Target="../media/image20.svg" /><Relationship Id="rId9" Type="http://schemas.openxmlformats.org/officeDocument/2006/relationships/image" Target="../media/image25.pn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DC25B3-E5CB-4FE2-93A3-8349F48154D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1D22FC8-9907-4060-9381-0F933D27CC4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>
              <a:latin typeface="Century Gothic" panose="020B0502020202020204" pitchFamily="34" charset="0"/>
            </a:rPr>
            <a:t>K-Maintenance is a shortened name for KFUPM Maintenance</a:t>
          </a:r>
        </a:p>
      </dgm:t>
    </dgm:pt>
    <dgm:pt modelId="{548EB578-9616-4431-8391-6913E1A4BA5C}" type="parTrans" cxnId="{6B1431B2-0369-4606-9204-6FEF42AA0560}">
      <dgm:prSet/>
      <dgm:spPr/>
      <dgm:t>
        <a:bodyPr/>
        <a:lstStyle/>
        <a:p>
          <a:endParaRPr lang="en-US"/>
        </a:p>
      </dgm:t>
    </dgm:pt>
    <dgm:pt modelId="{D99A2C8D-F26C-425A-BEF4-7D215726595D}" type="sibTrans" cxnId="{6B1431B2-0369-4606-9204-6FEF42AA0560}">
      <dgm:prSet/>
      <dgm:spPr/>
      <dgm:t>
        <a:bodyPr/>
        <a:lstStyle/>
        <a:p>
          <a:endParaRPr lang="en-US"/>
        </a:p>
      </dgm:t>
    </dgm:pt>
    <dgm:pt modelId="{20FD0DDC-052A-4BF0-A0F0-D176D77131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>
              <a:latin typeface="Century Gothic" panose="020B0502020202020204" pitchFamily="34" charset="0"/>
            </a:rPr>
            <a:t>It’s envisioned to automate the process of requesting services and to make it easier and more seamless.</a:t>
          </a:r>
        </a:p>
      </dgm:t>
    </dgm:pt>
    <dgm:pt modelId="{45652F5B-8A17-4E14-B0A3-A7C0EF9FF548}" type="parTrans" cxnId="{6C931B4F-30D2-4F80-9356-F5C140A12D31}">
      <dgm:prSet/>
      <dgm:spPr/>
      <dgm:t>
        <a:bodyPr/>
        <a:lstStyle/>
        <a:p>
          <a:endParaRPr lang="en-US"/>
        </a:p>
      </dgm:t>
    </dgm:pt>
    <dgm:pt modelId="{CD7DDBF8-A9F8-4817-AAEB-69F64218C81E}" type="sibTrans" cxnId="{6C931B4F-30D2-4F80-9356-F5C140A12D31}">
      <dgm:prSet/>
      <dgm:spPr/>
      <dgm:t>
        <a:bodyPr/>
        <a:lstStyle/>
        <a:p>
          <a:endParaRPr lang="en-US"/>
        </a:p>
      </dgm:t>
    </dgm:pt>
    <dgm:pt modelId="{F62AB001-95EB-4500-9C18-F0E25870418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>
              <a:latin typeface="Century Gothic" panose="020B0502020202020204" pitchFamily="34" charset="0"/>
            </a:rPr>
            <a:t>Requests can be attached with a textual description, an image or a video.</a:t>
          </a:r>
        </a:p>
      </dgm:t>
    </dgm:pt>
    <dgm:pt modelId="{266433AD-AAB7-44ED-96BE-8B57E8B5822E}" type="parTrans" cxnId="{14A6C7C2-0155-48F0-8BD1-94169B862AB2}">
      <dgm:prSet/>
      <dgm:spPr/>
      <dgm:t>
        <a:bodyPr/>
        <a:lstStyle/>
        <a:p>
          <a:endParaRPr lang="en-US"/>
        </a:p>
      </dgm:t>
    </dgm:pt>
    <dgm:pt modelId="{EA30F85E-CF06-426C-86B6-87AD3CFDF5F2}" type="sibTrans" cxnId="{14A6C7C2-0155-48F0-8BD1-94169B862AB2}">
      <dgm:prSet/>
      <dgm:spPr/>
      <dgm:t>
        <a:bodyPr/>
        <a:lstStyle/>
        <a:p>
          <a:endParaRPr lang="en-US"/>
        </a:p>
      </dgm:t>
    </dgm:pt>
    <dgm:pt modelId="{BB96DC5E-28ED-4F88-8C9B-7B31D8F17AA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>
              <a:latin typeface="Century Gothic" panose="020B0502020202020204" pitchFamily="34" charset="0"/>
            </a:rPr>
            <a:t>The time for serviceman arrival will be calculated and estimated to ease the user’s mind.</a:t>
          </a:r>
        </a:p>
      </dgm:t>
    </dgm:pt>
    <dgm:pt modelId="{EA57B909-6715-4E53-8674-5D5E672BE9B5}" type="parTrans" cxnId="{2F3BE41B-9052-4D4D-A928-38E6144CF0B0}">
      <dgm:prSet/>
      <dgm:spPr/>
      <dgm:t>
        <a:bodyPr/>
        <a:lstStyle/>
        <a:p>
          <a:endParaRPr lang="en-US"/>
        </a:p>
      </dgm:t>
    </dgm:pt>
    <dgm:pt modelId="{DCE4A9DC-EE8E-4E64-914D-A78C0A847B04}" type="sibTrans" cxnId="{2F3BE41B-9052-4D4D-A928-38E6144CF0B0}">
      <dgm:prSet/>
      <dgm:spPr/>
      <dgm:t>
        <a:bodyPr/>
        <a:lstStyle/>
        <a:p>
          <a:endParaRPr lang="en-US"/>
        </a:p>
      </dgm:t>
    </dgm:pt>
    <dgm:pt modelId="{8CA35848-3EFC-438A-AAFA-31E25AE2295E}" type="pres">
      <dgm:prSet presAssocID="{E2DC25B3-E5CB-4FE2-93A3-8349F48154D4}" presName="root" presStyleCnt="0">
        <dgm:presLayoutVars>
          <dgm:dir/>
          <dgm:resizeHandles val="exact"/>
        </dgm:presLayoutVars>
      </dgm:prSet>
      <dgm:spPr/>
    </dgm:pt>
    <dgm:pt modelId="{6CE1DDE5-4BB2-4236-B421-9C50AF857F13}" type="pres">
      <dgm:prSet presAssocID="{91D22FC8-9907-4060-9381-0F933D27CC41}" presName="compNode" presStyleCnt="0"/>
      <dgm:spPr/>
    </dgm:pt>
    <dgm:pt modelId="{C7B2984D-20CD-4FFB-8B55-7AED5D2A601C}" type="pres">
      <dgm:prSet presAssocID="{91D22FC8-9907-4060-9381-0F933D27CC4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87955F98-8BEF-44E7-BB0F-C4A8524360EA}" type="pres">
      <dgm:prSet presAssocID="{91D22FC8-9907-4060-9381-0F933D27CC41}" presName="spaceRect" presStyleCnt="0"/>
      <dgm:spPr/>
    </dgm:pt>
    <dgm:pt modelId="{F33B7DFF-D1D9-4E95-8D91-ED4E85BF6C65}" type="pres">
      <dgm:prSet presAssocID="{91D22FC8-9907-4060-9381-0F933D27CC41}" presName="textRect" presStyleLbl="revTx" presStyleIdx="0" presStyleCnt="4">
        <dgm:presLayoutVars>
          <dgm:chMax val="1"/>
          <dgm:chPref val="1"/>
        </dgm:presLayoutVars>
      </dgm:prSet>
      <dgm:spPr/>
    </dgm:pt>
    <dgm:pt modelId="{0573E6CC-0C1B-4BA6-AB0E-4722B3002B62}" type="pres">
      <dgm:prSet presAssocID="{D99A2C8D-F26C-425A-BEF4-7D215726595D}" presName="sibTrans" presStyleCnt="0"/>
      <dgm:spPr/>
    </dgm:pt>
    <dgm:pt modelId="{BB938E2E-BE73-4CD5-8A30-F10993BCA4C7}" type="pres">
      <dgm:prSet presAssocID="{20FD0DDC-052A-4BF0-A0F0-D176D77131DA}" presName="compNode" presStyleCnt="0"/>
      <dgm:spPr/>
    </dgm:pt>
    <dgm:pt modelId="{13F12DB3-9393-4C57-AC71-C32C75EECB37}" type="pres">
      <dgm:prSet presAssocID="{20FD0DDC-052A-4BF0-A0F0-D176D77131D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0F7811E3-BB1F-48B3-8A09-4EB9C7C08CDA}" type="pres">
      <dgm:prSet presAssocID="{20FD0DDC-052A-4BF0-A0F0-D176D77131DA}" presName="spaceRect" presStyleCnt="0"/>
      <dgm:spPr/>
    </dgm:pt>
    <dgm:pt modelId="{76F22A0E-BC7F-4308-AF86-17C5F7C6862D}" type="pres">
      <dgm:prSet presAssocID="{20FD0DDC-052A-4BF0-A0F0-D176D77131DA}" presName="textRect" presStyleLbl="revTx" presStyleIdx="1" presStyleCnt="4">
        <dgm:presLayoutVars>
          <dgm:chMax val="1"/>
          <dgm:chPref val="1"/>
        </dgm:presLayoutVars>
      </dgm:prSet>
      <dgm:spPr/>
    </dgm:pt>
    <dgm:pt modelId="{553DCD3F-98D1-45ED-A5A0-8163FB0A8FEE}" type="pres">
      <dgm:prSet presAssocID="{CD7DDBF8-A9F8-4817-AAEB-69F64218C81E}" presName="sibTrans" presStyleCnt="0"/>
      <dgm:spPr/>
    </dgm:pt>
    <dgm:pt modelId="{91D0FCAF-C4C1-4F2B-A919-6A9CA438F239}" type="pres">
      <dgm:prSet presAssocID="{F62AB001-95EB-4500-9C18-F0E258704188}" presName="compNode" presStyleCnt="0"/>
      <dgm:spPr/>
    </dgm:pt>
    <dgm:pt modelId="{66DD13F2-60EA-4F63-AC2E-58BEF7D4134F}" type="pres">
      <dgm:prSet presAssocID="{F62AB001-95EB-4500-9C18-F0E25870418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B48BE395-7C7C-413E-A7A5-DE4D4F6074F1}" type="pres">
      <dgm:prSet presAssocID="{F62AB001-95EB-4500-9C18-F0E258704188}" presName="spaceRect" presStyleCnt="0"/>
      <dgm:spPr/>
    </dgm:pt>
    <dgm:pt modelId="{7DE28686-7AC2-446E-99C1-8FA4CB9E7118}" type="pres">
      <dgm:prSet presAssocID="{F62AB001-95EB-4500-9C18-F0E258704188}" presName="textRect" presStyleLbl="revTx" presStyleIdx="2" presStyleCnt="4">
        <dgm:presLayoutVars>
          <dgm:chMax val="1"/>
          <dgm:chPref val="1"/>
        </dgm:presLayoutVars>
      </dgm:prSet>
      <dgm:spPr/>
    </dgm:pt>
    <dgm:pt modelId="{0A45504F-ED77-49BE-974F-341E2DA7C5AF}" type="pres">
      <dgm:prSet presAssocID="{EA30F85E-CF06-426C-86B6-87AD3CFDF5F2}" presName="sibTrans" presStyleCnt="0"/>
      <dgm:spPr/>
    </dgm:pt>
    <dgm:pt modelId="{E3397D8C-9144-49F7-80E6-51ED018D297A}" type="pres">
      <dgm:prSet presAssocID="{BB96DC5E-28ED-4F88-8C9B-7B31D8F17AAF}" presName="compNode" presStyleCnt="0"/>
      <dgm:spPr/>
    </dgm:pt>
    <dgm:pt modelId="{3390A49D-EA65-4C93-9D83-AEA717EBCE9A}" type="pres">
      <dgm:prSet presAssocID="{BB96DC5E-28ED-4F88-8C9B-7B31D8F17AA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C54D24C-FB8A-4A5D-B165-46B0805D72E3}" type="pres">
      <dgm:prSet presAssocID="{BB96DC5E-28ED-4F88-8C9B-7B31D8F17AAF}" presName="spaceRect" presStyleCnt="0"/>
      <dgm:spPr/>
    </dgm:pt>
    <dgm:pt modelId="{6F8A17D7-0390-45DC-843E-7BC622C4D7AE}" type="pres">
      <dgm:prSet presAssocID="{BB96DC5E-28ED-4F88-8C9B-7B31D8F17AA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F3BE41B-9052-4D4D-A928-38E6144CF0B0}" srcId="{E2DC25B3-E5CB-4FE2-93A3-8349F48154D4}" destId="{BB96DC5E-28ED-4F88-8C9B-7B31D8F17AAF}" srcOrd="3" destOrd="0" parTransId="{EA57B909-6715-4E53-8674-5D5E672BE9B5}" sibTransId="{DCE4A9DC-EE8E-4E64-914D-A78C0A847B04}"/>
    <dgm:cxn modelId="{6C931B4F-30D2-4F80-9356-F5C140A12D31}" srcId="{E2DC25B3-E5CB-4FE2-93A3-8349F48154D4}" destId="{20FD0DDC-052A-4BF0-A0F0-D176D77131DA}" srcOrd="1" destOrd="0" parTransId="{45652F5B-8A17-4E14-B0A3-A7C0EF9FF548}" sibTransId="{CD7DDBF8-A9F8-4817-AAEB-69F64218C81E}"/>
    <dgm:cxn modelId="{6E41EE7D-F131-4A5C-9414-37E5E275C4EC}" type="presOf" srcId="{BB96DC5E-28ED-4F88-8C9B-7B31D8F17AAF}" destId="{6F8A17D7-0390-45DC-843E-7BC622C4D7AE}" srcOrd="0" destOrd="0" presId="urn:microsoft.com/office/officeart/2018/2/layout/IconLabelList"/>
    <dgm:cxn modelId="{B866B1A3-D67B-4192-ADA6-647C6A0B1FBE}" type="presOf" srcId="{20FD0DDC-052A-4BF0-A0F0-D176D77131DA}" destId="{76F22A0E-BC7F-4308-AF86-17C5F7C6862D}" srcOrd="0" destOrd="0" presId="urn:microsoft.com/office/officeart/2018/2/layout/IconLabelList"/>
    <dgm:cxn modelId="{6B1431B2-0369-4606-9204-6FEF42AA0560}" srcId="{E2DC25B3-E5CB-4FE2-93A3-8349F48154D4}" destId="{91D22FC8-9907-4060-9381-0F933D27CC41}" srcOrd="0" destOrd="0" parTransId="{548EB578-9616-4431-8391-6913E1A4BA5C}" sibTransId="{D99A2C8D-F26C-425A-BEF4-7D215726595D}"/>
    <dgm:cxn modelId="{14A6C7C2-0155-48F0-8BD1-94169B862AB2}" srcId="{E2DC25B3-E5CB-4FE2-93A3-8349F48154D4}" destId="{F62AB001-95EB-4500-9C18-F0E258704188}" srcOrd="2" destOrd="0" parTransId="{266433AD-AAB7-44ED-96BE-8B57E8B5822E}" sibTransId="{EA30F85E-CF06-426C-86B6-87AD3CFDF5F2}"/>
    <dgm:cxn modelId="{557491DE-358A-4DFD-B9B8-8243D0F95AEB}" type="presOf" srcId="{F62AB001-95EB-4500-9C18-F0E258704188}" destId="{7DE28686-7AC2-446E-99C1-8FA4CB9E7118}" srcOrd="0" destOrd="0" presId="urn:microsoft.com/office/officeart/2018/2/layout/IconLabelList"/>
    <dgm:cxn modelId="{3AF40CE5-C830-42C5-BE21-AF39ADEDBFA4}" type="presOf" srcId="{91D22FC8-9907-4060-9381-0F933D27CC41}" destId="{F33B7DFF-D1D9-4E95-8D91-ED4E85BF6C65}" srcOrd="0" destOrd="0" presId="urn:microsoft.com/office/officeart/2018/2/layout/IconLabelList"/>
    <dgm:cxn modelId="{A05AD2FB-0037-46B2-9493-D9F167BA09B0}" type="presOf" srcId="{E2DC25B3-E5CB-4FE2-93A3-8349F48154D4}" destId="{8CA35848-3EFC-438A-AAFA-31E25AE2295E}" srcOrd="0" destOrd="0" presId="urn:microsoft.com/office/officeart/2018/2/layout/IconLabelList"/>
    <dgm:cxn modelId="{A18E0BBE-1DAE-4605-B5EA-97213F1898D8}" type="presParOf" srcId="{8CA35848-3EFC-438A-AAFA-31E25AE2295E}" destId="{6CE1DDE5-4BB2-4236-B421-9C50AF857F13}" srcOrd="0" destOrd="0" presId="urn:microsoft.com/office/officeart/2018/2/layout/IconLabelList"/>
    <dgm:cxn modelId="{482F534B-3772-417D-B522-7F58ABDBDAE7}" type="presParOf" srcId="{6CE1DDE5-4BB2-4236-B421-9C50AF857F13}" destId="{C7B2984D-20CD-4FFB-8B55-7AED5D2A601C}" srcOrd="0" destOrd="0" presId="urn:microsoft.com/office/officeart/2018/2/layout/IconLabelList"/>
    <dgm:cxn modelId="{6452F4EA-A112-4024-9768-4C86D493928C}" type="presParOf" srcId="{6CE1DDE5-4BB2-4236-B421-9C50AF857F13}" destId="{87955F98-8BEF-44E7-BB0F-C4A8524360EA}" srcOrd="1" destOrd="0" presId="urn:microsoft.com/office/officeart/2018/2/layout/IconLabelList"/>
    <dgm:cxn modelId="{C566C360-8547-4BC0-A454-20D09E365714}" type="presParOf" srcId="{6CE1DDE5-4BB2-4236-B421-9C50AF857F13}" destId="{F33B7DFF-D1D9-4E95-8D91-ED4E85BF6C65}" srcOrd="2" destOrd="0" presId="urn:microsoft.com/office/officeart/2018/2/layout/IconLabelList"/>
    <dgm:cxn modelId="{C830322C-2FEA-4371-AD96-19D0584A15D6}" type="presParOf" srcId="{8CA35848-3EFC-438A-AAFA-31E25AE2295E}" destId="{0573E6CC-0C1B-4BA6-AB0E-4722B3002B62}" srcOrd="1" destOrd="0" presId="urn:microsoft.com/office/officeart/2018/2/layout/IconLabelList"/>
    <dgm:cxn modelId="{0B1E2A91-2CBF-4DD4-BADB-588C9B2491FB}" type="presParOf" srcId="{8CA35848-3EFC-438A-AAFA-31E25AE2295E}" destId="{BB938E2E-BE73-4CD5-8A30-F10993BCA4C7}" srcOrd="2" destOrd="0" presId="urn:microsoft.com/office/officeart/2018/2/layout/IconLabelList"/>
    <dgm:cxn modelId="{F08AC65C-A29C-4F02-9A07-671B2847BB34}" type="presParOf" srcId="{BB938E2E-BE73-4CD5-8A30-F10993BCA4C7}" destId="{13F12DB3-9393-4C57-AC71-C32C75EECB37}" srcOrd="0" destOrd="0" presId="urn:microsoft.com/office/officeart/2018/2/layout/IconLabelList"/>
    <dgm:cxn modelId="{18B610B3-18A2-4FFB-BB9C-E2E975D82C24}" type="presParOf" srcId="{BB938E2E-BE73-4CD5-8A30-F10993BCA4C7}" destId="{0F7811E3-BB1F-48B3-8A09-4EB9C7C08CDA}" srcOrd="1" destOrd="0" presId="urn:microsoft.com/office/officeart/2018/2/layout/IconLabelList"/>
    <dgm:cxn modelId="{979468E8-526C-4037-8245-D850C82F88CF}" type="presParOf" srcId="{BB938E2E-BE73-4CD5-8A30-F10993BCA4C7}" destId="{76F22A0E-BC7F-4308-AF86-17C5F7C6862D}" srcOrd="2" destOrd="0" presId="urn:microsoft.com/office/officeart/2018/2/layout/IconLabelList"/>
    <dgm:cxn modelId="{A4539C33-6BFA-4A13-8620-D0E5BC8A8A60}" type="presParOf" srcId="{8CA35848-3EFC-438A-AAFA-31E25AE2295E}" destId="{553DCD3F-98D1-45ED-A5A0-8163FB0A8FEE}" srcOrd="3" destOrd="0" presId="urn:microsoft.com/office/officeart/2018/2/layout/IconLabelList"/>
    <dgm:cxn modelId="{A98A24EA-9C83-459E-B32B-62206EABC45F}" type="presParOf" srcId="{8CA35848-3EFC-438A-AAFA-31E25AE2295E}" destId="{91D0FCAF-C4C1-4F2B-A919-6A9CA438F239}" srcOrd="4" destOrd="0" presId="urn:microsoft.com/office/officeart/2018/2/layout/IconLabelList"/>
    <dgm:cxn modelId="{33C7BCD0-20B5-4488-8097-65DFE4980EFD}" type="presParOf" srcId="{91D0FCAF-C4C1-4F2B-A919-6A9CA438F239}" destId="{66DD13F2-60EA-4F63-AC2E-58BEF7D4134F}" srcOrd="0" destOrd="0" presId="urn:microsoft.com/office/officeart/2018/2/layout/IconLabelList"/>
    <dgm:cxn modelId="{72E319F0-D9E2-4F88-9170-4B83BD24B0B0}" type="presParOf" srcId="{91D0FCAF-C4C1-4F2B-A919-6A9CA438F239}" destId="{B48BE395-7C7C-413E-A7A5-DE4D4F6074F1}" srcOrd="1" destOrd="0" presId="urn:microsoft.com/office/officeart/2018/2/layout/IconLabelList"/>
    <dgm:cxn modelId="{A71C9FC5-B713-4787-B34E-559E81905B14}" type="presParOf" srcId="{91D0FCAF-C4C1-4F2B-A919-6A9CA438F239}" destId="{7DE28686-7AC2-446E-99C1-8FA4CB9E7118}" srcOrd="2" destOrd="0" presId="urn:microsoft.com/office/officeart/2018/2/layout/IconLabelList"/>
    <dgm:cxn modelId="{01BC98CD-2FFA-49EB-AF4E-F513F68D0D42}" type="presParOf" srcId="{8CA35848-3EFC-438A-AAFA-31E25AE2295E}" destId="{0A45504F-ED77-49BE-974F-341E2DA7C5AF}" srcOrd="5" destOrd="0" presId="urn:microsoft.com/office/officeart/2018/2/layout/IconLabelList"/>
    <dgm:cxn modelId="{0BC93DD4-FC77-4DA4-BBAF-08B5C82FFB78}" type="presParOf" srcId="{8CA35848-3EFC-438A-AAFA-31E25AE2295E}" destId="{E3397D8C-9144-49F7-80E6-51ED018D297A}" srcOrd="6" destOrd="0" presId="urn:microsoft.com/office/officeart/2018/2/layout/IconLabelList"/>
    <dgm:cxn modelId="{4C4F28E0-9F44-4D08-B73B-A32F2895F4BD}" type="presParOf" srcId="{E3397D8C-9144-49F7-80E6-51ED018D297A}" destId="{3390A49D-EA65-4C93-9D83-AEA717EBCE9A}" srcOrd="0" destOrd="0" presId="urn:microsoft.com/office/officeart/2018/2/layout/IconLabelList"/>
    <dgm:cxn modelId="{2254891C-17EC-4270-87ED-0AB10E307F9A}" type="presParOf" srcId="{E3397D8C-9144-49F7-80E6-51ED018D297A}" destId="{9C54D24C-FB8A-4A5D-B165-46B0805D72E3}" srcOrd="1" destOrd="0" presId="urn:microsoft.com/office/officeart/2018/2/layout/IconLabelList"/>
    <dgm:cxn modelId="{76DC3CC5-6AE1-49AB-B108-E7E98335404E}" type="presParOf" srcId="{E3397D8C-9144-49F7-80E6-51ED018D297A}" destId="{6F8A17D7-0390-45DC-843E-7BC622C4D7A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483282-B7C6-4395-B080-6195FC17746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BDB671F-50D2-47C1-BFF8-26C8191E89A1}">
      <dgm:prSet custT="1"/>
      <dgm:spPr/>
      <dgm:t>
        <a:bodyPr/>
        <a:lstStyle/>
        <a:p>
          <a:r>
            <a:rPr lang="en-US" sz="1400" dirty="0">
              <a:latin typeface="Century Gothic" panose="020B0502020202020204" pitchFamily="34" charset="0"/>
            </a:rPr>
            <a:t>The system shall allow the admin to sort requests </a:t>
          </a:r>
        </a:p>
      </dgm:t>
    </dgm:pt>
    <dgm:pt modelId="{C32CBB08-345F-476E-8247-9476A9068056}" type="parTrans" cxnId="{DD9A1846-9009-4874-AD3B-FB0790EE8877}">
      <dgm:prSet/>
      <dgm:spPr/>
      <dgm:t>
        <a:bodyPr/>
        <a:lstStyle/>
        <a:p>
          <a:endParaRPr lang="en-US"/>
        </a:p>
      </dgm:t>
    </dgm:pt>
    <dgm:pt modelId="{BAF8A93C-01B9-4F08-81A1-46C90BD2FB0E}" type="sibTrans" cxnId="{DD9A1846-9009-4874-AD3B-FB0790EE8877}">
      <dgm:prSet/>
      <dgm:spPr/>
      <dgm:t>
        <a:bodyPr/>
        <a:lstStyle/>
        <a:p>
          <a:endParaRPr lang="en-US"/>
        </a:p>
      </dgm:t>
    </dgm:pt>
    <dgm:pt modelId="{67F0572B-DC0B-4CE6-A7A6-C4C77B6E5E21}">
      <dgm:prSet custT="1"/>
      <dgm:spPr/>
      <dgm:t>
        <a:bodyPr/>
        <a:lstStyle/>
        <a:p>
          <a:r>
            <a:rPr lang="en-US" sz="1400">
              <a:latin typeface="Century Gothic" panose="020B0502020202020204" pitchFamily="34" charset="0"/>
            </a:rPr>
            <a:t>The system shall allow the user to select from pre-set frequent, common requests. </a:t>
          </a:r>
        </a:p>
      </dgm:t>
    </dgm:pt>
    <dgm:pt modelId="{8957B9F4-9670-45D1-952F-A05B9ED9D9DD}" type="parTrans" cxnId="{92F2BB24-6D35-4486-A4FA-22422768F46E}">
      <dgm:prSet/>
      <dgm:spPr/>
      <dgm:t>
        <a:bodyPr/>
        <a:lstStyle/>
        <a:p>
          <a:endParaRPr lang="en-US"/>
        </a:p>
      </dgm:t>
    </dgm:pt>
    <dgm:pt modelId="{F225A942-A92E-43D1-A1EC-455E314F7154}" type="sibTrans" cxnId="{92F2BB24-6D35-4486-A4FA-22422768F46E}">
      <dgm:prSet/>
      <dgm:spPr/>
      <dgm:t>
        <a:bodyPr/>
        <a:lstStyle/>
        <a:p>
          <a:endParaRPr lang="en-US"/>
        </a:p>
      </dgm:t>
    </dgm:pt>
    <dgm:pt modelId="{F5385FF8-EB10-4FBD-A8AA-5716731479FB}">
      <dgm:prSet custT="1"/>
      <dgm:spPr/>
      <dgm:t>
        <a:bodyPr/>
        <a:lstStyle/>
        <a:p>
          <a:r>
            <a:rPr lang="en-US" sz="1400" dirty="0">
              <a:latin typeface="Century Gothic" panose="020B0502020202020204" pitchFamily="34" charset="0"/>
            </a:rPr>
            <a:t>The system shall save the user’s preferred location.</a:t>
          </a:r>
        </a:p>
      </dgm:t>
    </dgm:pt>
    <dgm:pt modelId="{82D428B2-864B-4581-8182-4C4154DEFC52}" type="parTrans" cxnId="{38B27914-D9A0-4758-9FA2-7482DB2DEDC2}">
      <dgm:prSet/>
      <dgm:spPr/>
      <dgm:t>
        <a:bodyPr/>
        <a:lstStyle/>
        <a:p>
          <a:endParaRPr lang="en-US"/>
        </a:p>
      </dgm:t>
    </dgm:pt>
    <dgm:pt modelId="{0AF4D935-2271-4B04-BEFB-F952A006ACBE}" type="sibTrans" cxnId="{38B27914-D9A0-4758-9FA2-7482DB2DEDC2}">
      <dgm:prSet/>
      <dgm:spPr/>
      <dgm:t>
        <a:bodyPr/>
        <a:lstStyle/>
        <a:p>
          <a:endParaRPr lang="en-US"/>
        </a:p>
      </dgm:t>
    </dgm:pt>
    <dgm:pt modelId="{70322729-96FB-448E-8947-E343FE175CE4}">
      <dgm:prSet custT="1"/>
      <dgm:spPr/>
      <dgm:t>
        <a:bodyPr/>
        <a:lstStyle/>
        <a:p>
          <a:r>
            <a:rPr lang="en-US" sz="1400">
              <a:latin typeface="Century Gothic" panose="020B0502020202020204" pitchFamily="34" charset="0"/>
            </a:rPr>
            <a:t>The system shall limit the user’s requests to one request per category.</a:t>
          </a:r>
        </a:p>
      </dgm:t>
    </dgm:pt>
    <dgm:pt modelId="{E59A256A-A14E-4B07-A6B3-355B3F38C572}" type="parTrans" cxnId="{E5DD9B30-CCAB-4246-A85A-24699F772DEA}">
      <dgm:prSet/>
      <dgm:spPr/>
      <dgm:t>
        <a:bodyPr/>
        <a:lstStyle/>
        <a:p>
          <a:endParaRPr lang="en-US"/>
        </a:p>
      </dgm:t>
    </dgm:pt>
    <dgm:pt modelId="{93A6497F-BBDB-4D2E-986F-02D890F2F9EC}" type="sibTrans" cxnId="{E5DD9B30-CCAB-4246-A85A-24699F772DEA}">
      <dgm:prSet/>
      <dgm:spPr/>
      <dgm:t>
        <a:bodyPr/>
        <a:lstStyle/>
        <a:p>
          <a:endParaRPr lang="en-US"/>
        </a:p>
      </dgm:t>
    </dgm:pt>
    <dgm:pt modelId="{935C7887-88EA-49AD-B840-7C5726514199}" type="pres">
      <dgm:prSet presAssocID="{14483282-B7C6-4395-B080-6195FC177461}" presName="root" presStyleCnt="0">
        <dgm:presLayoutVars>
          <dgm:dir/>
          <dgm:resizeHandles val="exact"/>
        </dgm:presLayoutVars>
      </dgm:prSet>
      <dgm:spPr/>
    </dgm:pt>
    <dgm:pt modelId="{2B3C1585-E8CC-4647-877A-B2D75077FC75}" type="pres">
      <dgm:prSet presAssocID="{14483282-B7C6-4395-B080-6195FC177461}" presName="container" presStyleCnt="0">
        <dgm:presLayoutVars>
          <dgm:dir/>
          <dgm:resizeHandles val="exact"/>
        </dgm:presLayoutVars>
      </dgm:prSet>
      <dgm:spPr/>
    </dgm:pt>
    <dgm:pt modelId="{A23512C8-FFEA-46CB-BDCA-242ECD643B1D}" type="pres">
      <dgm:prSet presAssocID="{EBDB671F-50D2-47C1-BFF8-26C8191E89A1}" presName="compNode" presStyleCnt="0"/>
      <dgm:spPr/>
    </dgm:pt>
    <dgm:pt modelId="{4D9BA8C0-E48D-4478-8470-623473DB5372}" type="pres">
      <dgm:prSet presAssocID="{EBDB671F-50D2-47C1-BFF8-26C8191E89A1}" presName="iconBgRect" presStyleLbl="bgShp" presStyleIdx="0" presStyleCnt="4"/>
      <dgm:spPr/>
    </dgm:pt>
    <dgm:pt modelId="{7C797283-495A-4AD0-89C1-5A8DB1FFB2EC}" type="pres">
      <dgm:prSet presAssocID="{EBDB671F-50D2-47C1-BFF8-26C8191E89A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8C3A79B9-B814-43DD-AD3A-01E9FCB66502}" type="pres">
      <dgm:prSet presAssocID="{EBDB671F-50D2-47C1-BFF8-26C8191E89A1}" presName="spaceRect" presStyleCnt="0"/>
      <dgm:spPr/>
    </dgm:pt>
    <dgm:pt modelId="{2E630013-4577-4AD7-9049-5FD0EAD4D557}" type="pres">
      <dgm:prSet presAssocID="{EBDB671F-50D2-47C1-BFF8-26C8191E89A1}" presName="textRect" presStyleLbl="revTx" presStyleIdx="0" presStyleCnt="4">
        <dgm:presLayoutVars>
          <dgm:chMax val="1"/>
          <dgm:chPref val="1"/>
        </dgm:presLayoutVars>
      </dgm:prSet>
      <dgm:spPr/>
    </dgm:pt>
    <dgm:pt modelId="{FD9896ED-FFE9-43A5-9EF8-358696A941DF}" type="pres">
      <dgm:prSet presAssocID="{BAF8A93C-01B9-4F08-81A1-46C90BD2FB0E}" presName="sibTrans" presStyleLbl="sibTrans2D1" presStyleIdx="0" presStyleCnt="0"/>
      <dgm:spPr/>
    </dgm:pt>
    <dgm:pt modelId="{57840F2E-169C-42A2-9A29-CCA8CE6808B2}" type="pres">
      <dgm:prSet presAssocID="{67F0572B-DC0B-4CE6-A7A6-C4C77B6E5E21}" presName="compNode" presStyleCnt="0"/>
      <dgm:spPr/>
    </dgm:pt>
    <dgm:pt modelId="{195E1D07-6259-4332-A011-CC0BBFC39479}" type="pres">
      <dgm:prSet presAssocID="{67F0572B-DC0B-4CE6-A7A6-C4C77B6E5E21}" presName="iconBgRect" presStyleLbl="bgShp" presStyleIdx="1" presStyleCnt="4"/>
      <dgm:spPr/>
    </dgm:pt>
    <dgm:pt modelId="{13EC64D1-FCAB-4A7B-93E4-E822E0FDCBA4}" type="pres">
      <dgm:prSet presAssocID="{67F0572B-DC0B-4CE6-A7A6-C4C77B6E5E2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95D5DEEF-E4B9-4686-9385-4B3CEC0C94E1}" type="pres">
      <dgm:prSet presAssocID="{67F0572B-DC0B-4CE6-A7A6-C4C77B6E5E21}" presName="spaceRect" presStyleCnt="0"/>
      <dgm:spPr/>
    </dgm:pt>
    <dgm:pt modelId="{17FF8AE0-EB4B-4ACA-BC3C-FEC54343BE0E}" type="pres">
      <dgm:prSet presAssocID="{67F0572B-DC0B-4CE6-A7A6-C4C77B6E5E21}" presName="textRect" presStyleLbl="revTx" presStyleIdx="1" presStyleCnt="4">
        <dgm:presLayoutVars>
          <dgm:chMax val="1"/>
          <dgm:chPref val="1"/>
        </dgm:presLayoutVars>
      </dgm:prSet>
      <dgm:spPr/>
    </dgm:pt>
    <dgm:pt modelId="{63E45EB6-5FC5-4472-A50D-C43BA6DE2413}" type="pres">
      <dgm:prSet presAssocID="{F225A942-A92E-43D1-A1EC-455E314F7154}" presName="sibTrans" presStyleLbl="sibTrans2D1" presStyleIdx="0" presStyleCnt="0"/>
      <dgm:spPr/>
    </dgm:pt>
    <dgm:pt modelId="{B59587E9-3907-4C14-925F-17937BDF501D}" type="pres">
      <dgm:prSet presAssocID="{F5385FF8-EB10-4FBD-A8AA-5716731479FB}" presName="compNode" presStyleCnt="0"/>
      <dgm:spPr/>
    </dgm:pt>
    <dgm:pt modelId="{089FBF42-32E5-4AF4-A6A5-D8CA746E9C0B}" type="pres">
      <dgm:prSet presAssocID="{F5385FF8-EB10-4FBD-A8AA-5716731479FB}" presName="iconBgRect" presStyleLbl="bgShp" presStyleIdx="2" presStyleCnt="4"/>
      <dgm:spPr/>
    </dgm:pt>
    <dgm:pt modelId="{D3C0D4A6-A2B2-48D8-92FD-EC80BD628BDA}" type="pres">
      <dgm:prSet presAssocID="{F5385FF8-EB10-4FBD-A8AA-5716731479F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ste"/>
        </a:ext>
      </dgm:extLst>
    </dgm:pt>
    <dgm:pt modelId="{D7402927-DA26-4645-A05E-4ACFBB05491C}" type="pres">
      <dgm:prSet presAssocID="{F5385FF8-EB10-4FBD-A8AA-5716731479FB}" presName="spaceRect" presStyleCnt="0"/>
      <dgm:spPr/>
    </dgm:pt>
    <dgm:pt modelId="{9E35C0E1-3FFD-4D2C-A397-5B0F635FBE19}" type="pres">
      <dgm:prSet presAssocID="{F5385FF8-EB10-4FBD-A8AA-5716731479FB}" presName="textRect" presStyleLbl="revTx" presStyleIdx="2" presStyleCnt="4">
        <dgm:presLayoutVars>
          <dgm:chMax val="1"/>
          <dgm:chPref val="1"/>
        </dgm:presLayoutVars>
      </dgm:prSet>
      <dgm:spPr/>
    </dgm:pt>
    <dgm:pt modelId="{A3E25084-F81A-499E-B9F9-67254499CC71}" type="pres">
      <dgm:prSet presAssocID="{0AF4D935-2271-4B04-BEFB-F952A006ACBE}" presName="sibTrans" presStyleLbl="sibTrans2D1" presStyleIdx="0" presStyleCnt="0"/>
      <dgm:spPr/>
    </dgm:pt>
    <dgm:pt modelId="{7687151C-D084-4965-82BC-C7FA65810E7F}" type="pres">
      <dgm:prSet presAssocID="{70322729-96FB-448E-8947-E343FE175CE4}" presName="compNode" presStyleCnt="0"/>
      <dgm:spPr/>
    </dgm:pt>
    <dgm:pt modelId="{AEEEADA6-07C5-4059-A7C5-BB140CE4CDE7}" type="pres">
      <dgm:prSet presAssocID="{70322729-96FB-448E-8947-E343FE175CE4}" presName="iconBgRect" presStyleLbl="bgShp" presStyleIdx="3" presStyleCnt="4"/>
      <dgm:spPr/>
    </dgm:pt>
    <dgm:pt modelId="{25F8BF20-E916-4F17-B5C3-38A702BB8FE9}" type="pres">
      <dgm:prSet presAssocID="{70322729-96FB-448E-8947-E343FE175CE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ssue Tracking"/>
        </a:ext>
      </dgm:extLst>
    </dgm:pt>
    <dgm:pt modelId="{2B50733C-11EA-4CE7-A43F-A2BF1613BE69}" type="pres">
      <dgm:prSet presAssocID="{70322729-96FB-448E-8947-E343FE175CE4}" presName="spaceRect" presStyleCnt="0"/>
      <dgm:spPr/>
    </dgm:pt>
    <dgm:pt modelId="{CB5E0E24-60C7-4B43-A17C-ACF74850E7FE}" type="pres">
      <dgm:prSet presAssocID="{70322729-96FB-448E-8947-E343FE175CE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4C78505-46D1-431A-A093-6E9D97D01F9A}" type="presOf" srcId="{70322729-96FB-448E-8947-E343FE175CE4}" destId="{CB5E0E24-60C7-4B43-A17C-ACF74850E7FE}" srcOrd="0" destOrd="0" presId="urn:microsoft.com/office/officeart/2018/2/layout/IconCircleList"/>
    <dgm:cxn modelId="{9564FF0B-6166-45D1-BC3F-6AA7346A97B9}" type="presOf" srcId="{F5385FF8-EB10-4FBD-A8AA-5716731479FB}" destId="{9E35C0E1-3FFD-4D2C-A397-5B0F635FBE19}" srcOrd="0" destOrd="0" presId="urn:microsoft.com/office/officeart/2018/2/layout/IconCircleList"/>
    <dgm:cxn modelId="{38B27914-D9A0-4758-9FA2-7482DB2DEDC2}" srcId="{14483282-B7C6-4395-B080-6195FC177461}" destId="{F5385FF8-EB10-4FBD-A8AA-5716731479FB}" srcOrd="2" destOrd="0" parTransId="{82D428B2-864B-4581-8182-4C4154DEFC52}" sibTransId="{0AF4D935-2271-4B04-BEFB-F952A006ACBE}"/>
    <dgm:cxn modelId="{95413519-3A07-4EAD-A86E-25C4772FE36D}" type="presOf" srcId="{67F0572B-DC0B-4CE6-A7A6-C4C77B6E5E21}" destId="{17FF8AE0-EB4B-4ACA-BC3C-FEC54343BE0E}" srcOrd="0" destOrd="0" presId="urn:microsoft.com/office/officeart/2018/2/layout/IconCircleList"/>
    <dgm:cxn modelId="{92F2BB24-6D35-4486-A4FA-22422768F46E}" srcId="{14483282-B7C6-4395-B080-6195FC177461}" destId="{67F0572B-DC0B-4CE6-A7A6-C4C77B6E5E21}" srcOrd="1" destOrd="0" parTransId="{8957B9F4-9670-45D1-952F-A05B9ED9D9DD}" sibTransId="{F225A942-A92E-43D1-A1EC-455E314F7154}"/>
    <dgm:cxn modelId="{E5DD9B30-CCAB-4246-A85A-24699F772DEA}" srcId="{14483282-B7C6-4395-B080-6195FC177461}" destId="{70322729-96FB-448E-8947-E343FE175CE4}" srcOrd="3" destOrd="0" parTransId="{E59A256A-A14E-4B07-A6B3-355B3F38C572}" sibTransId="{93A6497F-BBDB-4D2E-986F-02D890F2F9EC}"/>
    <dgm:cxn modelId="{73064C38-69C8-461E-841A-CE4D697E65CE}" type="presOf" srcId="{0AF4D935-2271-4B04-BEFB-F952A006ACBE}" destId="{A3E25084-F81A-499E-B9F9-67254499CC71}" srcOrd="0" destOrd="0" presId="urn:microsoft.com/office/officeart/2018/2/layout/IconCircleList"/>
    <dgm:cxn modelId="{DD9A1846-9009-4874-AD3B-FB0790EE8877}" srcId="{14483282-B7C6-4395-B080-6195FC177461}" destId="{EBDB671F-50D2-47C1-BFF8-26C8191E89A1}" srcOrd="0" destOrd="0" parTransId="{C32CBB08-345F-476E-8247-9476A9068056}" sibTransId="{BAF8A93C-01B9-4F08-81A1-46C90BD2FB0E}"/>
    <dgm:cxn modelId="{6C457D85-4389-4374-A77E-F938B41DFF8A}" type="presOf" srcId="{F225A942-A92E-43D1-A1EC-455E314F7154}" destId="{63E45EB6-5FC5-4472-A50D-C43BA6DE2413}" srcOrd="0" destOrd="0" presId="urn:microsoft.com/office/officeart/2018/2/layout/IconCircleList"/>
    <dgm:cxn modelId="{32E5A491-BC57-4608-A438-D72043E97B71}" type="presOf" srcId="{BAF8A93C-01B9-4F08-81A1-46C90BD2FB0E}" destId="{FD9896ED-FFE9-43A5-9EF8-358696A941DF}" srcOrd="0" destOrd="0" presId="urn:microsoft.com/office/officeart/2018/2/layout/IconCircleList"/>
    <dgm:cxn modelId="{3F7DECA1-7D2B-4CA1-B504-A834E807D02C}" type="presOf" srcId="{EBDB671F-50D2-47C1-BFF8-26C8191E89A1}" destId="{2E630013-4577-4AD7-9049-5FD0EAD4D557}" srcOrd="0" destOrd="0" presId="urn:microsoft.com/office/officeart/2018/2/layout/IconCircleList"/>
    <dgm:cxn modelId="{354291D2-8A0A-418B-B6E0-9AE61754BE58}" type="presOf" srcId="{14483282-B7C6-4395-B080-6195FC177461}" destId="{935C7887-88EA-49AD-B840-7C5726514199}" srcOrd="0" destOrd="0" presId="urn:microsoft.com/office/officeart/2018/2/layout/IconCircleList"/>
    <dgm:cxn modelId="{250A46CF-509C-4D2D-BDFC-368A9A6868B3}" type="presParOf" srcId="{935C7887-88EA-49AD-B840-7C5726514199}" destId="{2B3C1585-E8CC-4647-877A-B2D75077FC75}" srcOrd="0" destOrd="0" presId="urn:microsoft.com/office/officeart/2018/2/layout/IconCircleList"/>
    <dgm:cxn modelId="{CC42C16C-E3FD-4322-9373-DA5737A02D8C}" type="presParOf" srcId="{2B3C1585-E8CC-4647-877A-B2D75077FC75}" destId="{A23512C8-FFEA-46CB-BDCA-242ECD643B1D}" srcOrd="0" destOrd="0" presId="urn:microsoft.com/office/officeart/2018/2/layout/IconCircleList"/>
    <dgm:cxn modelId="{5FD5DD27-558F-448B-8553-E830DC235F3F}" type="presParOf" srcId="{A23512C8-FFEA-46CB-BDCA-242ECD643B1D}" destId="{4D9BA8C0-E48D-4478-8470-623473DB5372}" srcOrd="0" destOrd="0" presId="urn:microsoft.com/office/officeart/2018/2/layout/IconCircleList"/>
    <dgm:cxn modelId="{77303735-DF22-4782-9CEC-169D32806A18}" type="presParOf" srcId="{A23512C8-FFEA-46CB-BDCA-242ECD643B1D}" destId="{7C797283-495A-4AD0-89C1-5A8DB1FFB2EC}" srcOrd="1" destOrd="0" presId="urn:microsoft.com/office/officeart/2018/2/layout/IconCircleList"/>
    <dgm:cxn modelId="{AF150E34-60D8-4A8A-A280-F22A55D35EBA}" type="presParOf" srcId="{A23512C8-FFEA-46CB-BDCA-242ECD643B1D}" destId="{8C3A79B9-B814-43DD-AD3A-01E9FCB66502}" srcOrd="2" destOrd="0" presId="urn:microsoft.com/office/officeart/2018/2/layout/IconCircleList"/>
    <dgm:cxn modelId="{D0210076-DBDF-4AC4-A770-DB43F728D2FC}" type="presParOf" srcId="{A23512C8-FFEA-46CB-BDCA-242ECD643B1D}" destId="{2E630013-4577-4AD7-9049-5FD0EAD4D557}" srcOrd="3" destOrd="0" presId="urn:microsoft.com/office/officeart/2018/2/layout/IconCircleList"/>
    <dgm:cxn modelId="{173BFE07-9538-497D-B5EB-BD860C931401}" type="presParOf" srcId="{2B3C1585-E8CC-4647-877A-B2D75077FC75}" destId="{FD9896ED-FFE9-43A5-9EF8-358696A941DF}" srcOrd="1" destOrd="0" presId="urn:microsoft.com/office/officeart/2018/2/layout/IconCircleList"/>
    <dgm:cxn modelId="{7ADD4187-A845-4C4B-BDFC-26EF4740AF9F}" type="presParOf" srcId="{2B3C1585-E8CC-4647-877A-B2D75077FC75}" destId="{57840F2E-169C-42A2-9A29-CCA8CE6808B2}" srcOrd="2" destOrd="0" presId="urn:microsoft.com/office/officeart/2018/2/layout/IconCircleList"/>
    <dgm:cxn modelId="{444E9506-DB04-49F8-A6AB-10102E315B0D}" type="presParOf" srcId="{57840F2E-169C-42A2-9A29-CCA8CE6808B2}" destId="{195E1D07-6259-4332-A011-CC0BBFC39479}" srcOrd="0" destOrd="0" presId="urn:microsoft.com/office/officeart/2018/2/layout/IconCircleList"/>
    <dgm:cxn modelId="{DF9B4BC7-A0F2-4FD7-906C-7CFB6795515D}" type="presParOf" srcId="{57840F2E-169C-42A2-9A29-CCA8CE6808B2}" destId="{13EC64D1-FCAB-4A7B-93E4-E822E0FDCBA4}" srcOrd="1" destOrd="0" presId="urn:microsoft.com/office/officeart/2018/2/layout/IconCircleList"/>
    <dgm:cxn modelId="{1449E00C-6C9A-4A03-B1B9-C5372743D906}" type="presParOf" srcId="{57840F2E-169C-42A2-9A29-CCA8CE6808B2}" destId="{95D5DEEF-E4B9-4686-9385-4B3CEC0C94E1}" srcOrd="2" destOrd="0" presId="urn:microsoft.com/office/officeart/2018/2/layout/IconCircleList"/>
    <dgm:cxn modelId="{C3CA79E2-69D9-4570-8DBB-C759D342764E}" type="presParOf" srcId="{57840F2E-169C-42A2-9A29-CCA8CE6808B2}" destId="{17FF8AE0-EB4B-4ACA-BC3C-FEC54343BE0E}" srcOrd="3" destOrd="0" presId="urn:microsoft.com/office/officeart/2018/2/layout/IconCircleList"/>
    <dgm:cxn modelId="{0C7A8DCA-6E5E-4D77-8F10-67FC5C85A794}" type="presParOf" srcId="{2B3C1585-E8CC-4647-877A-B2D75077FC75}" destId="{63E45EB6-5FC5-4472-A50D-C43BA6DE2413}" srcOrd="3" destOrd="0" presId="urn:microsoft.com/office/officeart/2018/2/layout/IconCircleList"/>
    <dgm:cxn modelId="{158EBDC3-B0D2-4386-BFA3-B04A73FAAFE3}" type="presParOf" srcId="{2B3C1585-E8CC-4647-877A-B2D75077FC75}" destId="{B59587E9-3907-4C14-925F-17937BDF501D}" srcOrd="4" destOrd="0" presId="urn:microsoft.com/office/officeart/2018/2/layout/IconCircleList"/>
    <dgm:cxn modelId="{826FFD70-DA91-4C17-9535-DFEF769A0D25}" type="presParOf" srcId="{B59587E9-3907-4C14-925F-17937BDF501D}" destId="{089FBF42-32E5-4AF4-A6A5-D8CA746E9C0B}" srcOrd="0" destOrd="0" presId="urn:microsoft.com/office/officeart/2018/2/layout/IconCircleList"/>
    <dgm:cxn modelId="{2D78D6C1-639E-40B9-BA94-CD07217896A9}" type="presParOf" srcId="{B59587E9-3907-4C14-925F-17937BDF501D}" destId="{D3C0D4A6-A2B2-48D8-92FD-EC80BD628BDA}" srcOrd="1" destOrd="0" presId="urn:microsoft.com/office/officeart/2018/2/layout/IconCircleList"/>
    <dgm:cxn modelId="{967CA096-31CD-4247-A6CA-EF52A4383742}" type="presParOf" srcId="{B59587E9-3907-4C14-925F-17937BDF501D}" destId="{D7402927-DA26-4645-A05E-4ACFBB05491C}" srcOrd="2" destOrd="0" presId="urn:microsoft.com/office/officeart/2018/2/layout/IconCircleList"/>
    <dgm:cxn modelId="{ED8B6A40-0A53-4C8B-8896-1FF9BF43E216}" type="presParOf" srcId="{B59587E9-3907-4C14-925F-17937BDF501D}" destId="{9E35C0E1-3FFD-4D2C-A397-5B0F635FBE19}" srcOrd="3" destOrd="0" presId="urn:microsoft.com/office/officeart/2018/2/layout/IconCircleList"/>
    <dgm:cxn modelId="{6E6F96A1-33D2-420C-9974-8319150E5B96}" type="presParOf" srcId="{2B3C1585-E8CC-4647-877A-B2D75077FC75}" destId="{A3E25084-F81A-499E-B9F9-67254499CC71}" srcOrd="5" destOrd="0" presId="urn:microsoft.com/office/officeart/2018/2/layout/IconCircleList"/>
    <dgm:cxn modelId="{DEA789C2-35BC-4E56-9BF4-F4AFC1E15683}" type="presParOf" srcId="{2B3C1585-E8CC-4647-877A-B2D75077FC75}" destId="{7687151C-D084-4965-82BC-C7FA65810E7F}" srcOrd="6" destOrd="0" presId="urn:microsoft.com/office/officeart/2018/2/layout/IconCircleList"/>
    <dgm:cxn modelId="{6FBB0E28-101A-4608-A07C-9923305D6789}" type="presParOf" srcId="{7687151C-D084-4965-82BC-C7FA65810E7F}" destId="{AEEEADA6-07C5-4059-A7C5-BB140CE4CDE7}" srcOrd="0" destOrd="0" presId="urn:microsoft.com/office/officeart/2018/2/layout/IconCircleList"/>
    <dgm:cxn modelId="{98BAB81E-7F25-4E40-AF3F-CBF7E79647D7}" type="presParOf" srcId="{7687151C-D084-4965-82BC-C7FA65810E7F}" destId="{25F8BF20-E916-4F17-B5C3-38A702BB8FE9}" srcOrd="1" destOrd="0" presId="urn:microsoft.com/office/officeart/2018/2/layout/IconCircleList"/>
    <dgm:cxn modelId="{69B0494A-9B76-4E2A-85C3-D3F2FEBC0E1E}" type="presParOf" srcId="{7687151C-D084-4965-82BC-C7FA65810E7F}" destId="{2B50733C-11EA-4CE7-A43F-A2BF1613BE69}" srcOrd="2" destOrd="0" presId="urn:microsoft.com/office/officeart/2018/2/layout/IconCircleList"/>
    <dgm:cxn modelId="{B1D3F4E3-9DFC-4FEF-843C-34A0AB7D3659}" type="presParOf" srcId="{7687151C-D084-4965-82BC-C7FA65810E7F}" destId="{CB5E0E24-60C7-4B43-A17C-ACF74850E7F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C4B16B-4090-40EB-876D-981703285F7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92C5729-9993-4849-8C0C-6D2919B014CE}">
      <dgm:prSet/>
      <dgm:spPr/>
      <dgm:t>
        <a:bodyPr/>
        <a:lstStyle/>
        <a:p>
          <a:r>
            <a:rPr lang="en-US">
              <a:latin typeface="Century Gothic" panose="020B0502020202020204" pitchFamily="34" charset="0"/>
            </a:rPr>
            <a:t>The system shall be interoperable so that the KFUPM login system can be used for it.</a:t>
          </a:r>
        </a:p>
      </dgm:t>
    </dgm:pt>
    <dgm:pt modelId="{EF658EF9-3314-4EEA-9467-FCAF913E123D}" type="parTrans" cxnId="{CEEB34BD-86E6-4041-A314-8B147D74F547}">
      <dgm:prSet/>
      <dgm:spPr/>
      <dgm:t>
        <a:bodyPr/>
        <a:lstStyle/>
        <a:p>
          <a:endParaRPr lang="en-US"/>
        </a:p>
      </dgm:t>
    </dgm:pt>
    <dgm:pt modelId="{AAF1125D-75F4-4E98-BA44-451B442844A8}" type="sibTrans" cxnId="{CEEB34BD-86E6-4041-A314-8B147D74F547}">
      <dgm:prSet/>
      <dgm:spPr/>
      <dgm:t>
        <a:bodyPr/>
        <a:lstStyle/>
        <a:p>
          <a:endParaRPr lang="en-US"/>
        </a:p>
      </dgm:t>
    </dgm:pt>
    <dgm:pt modelId="{5968B896-07F6-46B2-AB80-7422304823E3}">
      <dgm:prSet/>
      <dgm:spPr/>
      <dgm:t>
        <a:bodyPr/>
        <a:lstStyle/>
        <a:p>
          <a:r>
            <a:rPr lang="en-US">
              <a:latin typeface="Century Gothic" panose="020B0502020202020204" pitchFamily="34" charset="0"/>
            </a:rPr>
            <a:t>The system shall be available at most times and scheduling for maintenance should be during low-traffic periods.</a:t>
          </a:r>
        </a:p>
      </dgm:t>
    </dgm:pt>
    <dgm:pt modelId="{B6BF1086-3722-4AC5-889A-F95F61A91102}" type="parTrans" cxnId="{37F60D13-3A80-448A-97CF-8596C6137127}">
      <dgm:prSet/>
      <dgm:spPr/>
      <dgm:t>
        <a:bodyPr/>
        <a:lstStyle/>
        <a:p>
          <a:endParaRPr lang="en-US"/>
        </a:p>
      </dgm:t>
    </dgm:pt>
    <dgm:pt modelId="{EFFA9ADD-D03C-4C4B-BBB6-2C4833596F94}" type="sibTrans" cxnId="{37F60D13-3A80-448A-97CF-8596C6137127}">
      <dgm:prSet/>
      <dgm:spPr/>
      <dgm:t>
        <a:bodyPr/>
        <a:lstStyle/>
        <a:p>
          <a:endParaRPr lang="en-US"/>
        </a:p>
      </dgm:t>
    </dgm:pt>
    <dgm:pt modelId="{98919921-387F-4693-A548-8525A67F47FD}">
      <dgm:prSet/>
      <dgm:spPr/>
      <dgm:t>
        <a:bodyPr/>
        <a:lstStyle/>
        <a:p>
          <a:r>
            <a:rPr lang="en-US">
              <a:latin typeface="Century Gothic" panose="020B0502020202020204" pitchFamily="34" charset="0"/>
            </a:rPr>
            <a:t>The system shall prevent any attempt to spam requests to improve the admin’s usability.</a:t>
          </a:r>
        </a:p>
      </dgm:t>
    </dgm:pt>
    <dgm:pt modelId="{DC2A01B8-70BE-48FE-BFD3-972F2F00A1B4}" type="parTrans" cxnId="{44351E7B-AF45-49AF-A4BD-5C5A861F6D75}">
      <dgm:prSet/>
      <dgm:spPr/>
      <dgm:t>
        <a:bodyPr/>
        <a:lstStyle/>
        <a:p>
          <a:endParaRPr lang="en-US"/>
        </a:p>
      </dgm:t>
    </dgm:pt>
    <dgm:pt modelId="{15A32B6E-FBDE-4DFE-AA0E-112976EE0566}" type="sibTrans" cxnId="{44351E7B-AF45-49AF-A4BD-5C5A861F6D75}">
      <dgm:prSet/>
      <dgm:spPr/>
      <dgm:t>
        <a:bodyPr/>
        <a:lstStyle/>
        <a:p>
          <a:endParaRPr lang="en-US"/>
        </a:p>
      </dgm:t>
    </dgm:pt>
    <dgm:pt modelId="{2D25ADC0-D7FC-409A-9762-CBC2B17BDEB1}">
      <dgm:prSet/>
      <dgm:spPr/>
      <dgm:t>
        <a:bodyPr/>
        <a:lstStyle/>
        <a:p>
          <a:r>
            <a:rPr lang="en-US">
              <a:latin typeface="Century Gothic" panose="020B0502020202020204" pitchFamily="34" charset="0"/>
            </a:rPr>
            <a:t>The system shall be platform independent; it should be available on multiple operating systems.</a:t>
          </a:r>
        </a:p>
      </dgm:t>
    </dgm:pt>
    <dgm:pt modelId="{48383AF1-26E3-466A-81C6-F656D8714463}" type="parTrans" cxnId="{E9BFAC46-B725-456C-B43F-E2F6C0D0E8B1}">
      <dgm:prSet/>
      <dgm:spPr/>
      <dgm:t>
        <a:bodyPr/>
        <a:lstStyle/>
        <a:p>
          <a:endParaRPr lang="en-US"/>
        </a:p>
      </dgm:t>
    </dgm:pt>
    <dgm:pt modelId="{26E9F9ED-3B68-439D-9DE4-C3FC7114B1AA}" type="sibTrans" cxnId="{E9BFAC46-B725-456C-B43F-E2F6C0D0E8B1}">
      <dgm:prSet/>
      <dgm:spPr/>
      <dgm:t>
        <a:bodyPr/>
        <a:lstStyle/>
        <a:p>
          <a:endParaRPr lang="en-US"/>
        </a:p>
      </dgm:t>
    </dgm:pt>
    <dgm:pt modelId="{A492570D-74E2-4F1F-8A0E-70CF3CC83F2E}">
      <dgm:prSet/>
      <dgm:spPr/>
      <dgm:t>
        <a:bodyPr/>
        <a:lstStyle/>
        <a:p>
          <a:r>
            <a:rPr lang="en-US">
              <a:latin typeface="Century Gothic" panose="020B0502020202020204" pitchFamily="34" charset="0"/>
            </a:rPr>
            <a:t>The system shall be reliable so that the user can trust the system to match their expectations when executing operations.</a:t>
          </a:r>
        </a:p>
      </dgm:t>
    </dgm:pt>
    <dgm:pt modelId="{69BA1A1C-BC02-4C34-929E-BBF985F8A083}" type="parTrans" cxnId="{2A3E24C9-7824-403F-AB9F-A9A1FBB44F0A}">
      <dgm:prSet/>
      <dgm:spPr/>
      <dgm:t>
        <a:bodyPr/>
        <a:lstStyle/>
        <a:p>
          <a:endParaRPr lang="en-US"/>
        </a:p>
      </dgm:t>
    </dgm:pt>
    <dgm:pt modelId="{3DC821BF-27B2-4156-9C52-57CBD73AFDBB}" type="sibTrans" cxnId="{2A3E24C9-7824-403F-AB9F-A9A1FBB44F0A}">
      <dgm:prSet/>
      <dgm:spPr/>
      <dgm:t>
        <a:bodyPr/>
        <a:lstStyle/>
        <a:p>
          <a:endParaRPr lang="en-US"/>
        </a:p>
      </dgm:t>
    </dgm:pt>
    <dgm:pt modelId="{EEE2ED34-8122-4692-817C-88F3ECCB3231}" type="pres">
      <dgm:prSet presAssocID="{83C4B16B-4090-40EB-876D-981703285F77}" presName="root" presStyleCnt="0">
        <dgm:presLayoutVars>
          <dgm:dir/>
          <dgm:resizeHandles val="exact"/>
        </dgm:presLayoutVars>
      </dgm:prSet>
      <dgm:spPr/>
    </dgm:pt>
    <dgm:pt modelId="{5B3AE24A-32A9-4285-BD44-E1E65B8E2D7C}" type="pres">
      <dgm:prSet presAssocID="{83C4B16B-4090-40EB-876D-981703285F77}" presName="container" presStyleCnt="0">
        <dgm:presLayoutVars>
          <dgm:dir/>
          <dgm:resizeHandles val="exact"/>
        </dgm:presLayoutVars>
      </dgm:prSet>
      <dgm:spPr/>
    </dgm:pt>
    <dgm:pt modelId="{45FD825E-ABE6-4CDB-A48F-C05ACCD5DE3D}" type="pres">
      <dgm:prSet presAssocID="{492C5729-9993-4849-8C0C-6D2919B014CE}" presName="compNode" presStyleCnt="0"/>
      <dgm:spPr/>
    </dgm:pt>
    <dgm:pt modelId="{12055BA2-06CB-4F52-A261-3698AE57EE88}" type="pres">
      <dgm:prSet presAssocID="{492C5729-9993-4849-8C0C-6D2919B014CE}" presName="iconBgRect" presStyleLbl="bgShp" presStyleIdx="0" presStyleCnt="5"/>
      <dgm:spPr/>
    </dgm:pt>
    <dgm:pt modelId="{7588CDE5-37DB-4174-80BC-BE5025FDFE42}" type="pres">
      <dgm:prSet presAssocID="{492C5729-9993-4849-8C0C-6D2919B014C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5E1D3AAF-F063-42B2-8A70-D336418DB685}" type="pres">
      <dgm:prSet presAssocID="{492C5729-9993-4849-8C0C-6D2919B014CE}" presName="spaceRect" presStyleCnt="0"/>
      <dgm:spPr/>
    </dgm:pt>
    <dgm:pt modelId="{A16A06AB-B7B2-423D-854D-9C5ACC70D657}" type="pres">
      <dgm:prSet presAssocID="{492C5729-9993-4849-8C0C-6D2919B014CE}" presName="textRect" presStyleLbl="revTx" presStyleIdx="0" presStyleCnt="5">
        <dgm:presLayoutVars>
          <dgm:chMax val="1"/>
          <dgm:chPref val="1"/>
        </dgm:presLayoutVars>
      </dgm:prSet>
      <dgm:spPr/>
    </dgm:pt>
    <dgm:pt modelId="{D43165C4-2D5E-4A36-92EE-AC440836C33B}" type="pres">
      <dgm:prSet presAssocID="{AAF1125D-75F4-4E98-BA44-451B442844A8}" presName="sibTrans" presStyleLbl="sibTrans2D1" presStyleIdx="0" presStyleCnt="0"/>
      <dgm:spPr/>
    </dgm:pt>
    <dgm:pt modelId="{85CDFA4F-2FDD-40A8-91B0-75263982157A}" type="pres">
      <dgm:prSet presAssocID="{5968B896-07F6-46B2-AB80-7422304823E3}" presName="compNode" presStyleCnt="0"/>
      <dgm:spPr/>
    </dgm:pt>
    <dgm:pt modelId="{D419E5F2-1D76-4788-BCF4-46A263EAEDEE}" type="pres">
      <dgm:prSet presAssocID="{5968B896-07F6-46B2-AB80-7422304823E3}" presName="iconBgRect" presStyleLbl="bgShp" presStyleIdx="1" presStyleCnt="5"/>
      <dgm:spPr/>
    </dgm:pt>
    <dgm:pt modelId="{A2DDFFCA-5E6F-45AD-A23D-FBE478D844EA}" type="pres">
      <dgm:prSet presAssocID="{5968B896-07F6-46B2-AB80-7422304823E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FA8153EF-F1C7-4BEB-8A8D-7ABC30ED7A59}" type="pres">
      <dgm:prSet presAssocID="{5968B896-07F6-46B2-AB80-7422304823E3}" presName="spaceRect" presStyleCnt="0"/>
      <dgm:spPr/>
    </dgm:pt>
    <dgm:pt modelId="{00914C72-3044-41D4-BB25-D31B9D56B2E4}" type="pres">
      <dgm:prSet presAssocID="{5968B896-07F6-46B2-AB80-7422304823E3}" presName="textRect" presStyleLbl="revTx" presStyleIdx="1" presStyleCnt="5">
        <dgm:presLayoutVars>
          <dgm:chMax val="1"/>
          <dgm:chPref val="1"/>
        </dgm:presLayoutVars>
      </dgm:prSet>
      <dgm:spPr/>
    </dgm:pt>
    <dgm:pt modelId="{7F19A280-0353-4915-805B-66D2F930E1A6}" type="pres">
      <dgm:prSet presAssocID="{EFFA9ADD-D03C-4C4B-BBB6-2C4833596F94}" presName="sibTrans" presStyleLbl="sibTrans2D1" presStyleIdx="0" presStyleCnt="0"/>
      <dgm:spPr/>
    </dgm:pt>
    <dgm:pt modelId="{7C998E66-CACE-4674-B28F-EF5F153CCBC7}" type="pres">
      <dgm:prSet presAssocID="{98919921-387F-4693-A548-8525A67F47FD}" presName="compNode" presStyleCnt="0"/>
      <dgm:spPr/>
    </dgm:pt>
    <dgm:pt modelId="{921CA64E-83FC-41DC-91A6-EEC5051EE69D}" type="pres">
      <dgm:prSet presAssocID="{98919921-387F-4693-A548-8525A67F47FD}" presName="iconBgRect" presStyleLbl="bgShp" presStyleIdx="2" presStyleCnt="5"/>
      <dgm:spPr/>
    </dgm:pt>
    <dgm:pt modelId="{5BA36930-E7AC-4B80-871A-13390327A872}" type="pres">
      <dgm:prSet presAssocID="{98919921-387F-4693-A548-8525A67F47F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49842DC7-0349-4F28-8574-418B00A17CE2}" type="pres">
      <dgm:prSet presAssocID="{98919921-387F-4693-A548-8525A67F47FD}" presName="spaceRect" presStyleCnt="0"/>
      <dgm:spPr/>
    </dgm:pt>
    <dgm:pt modelId="{FFDB2538-6821-49F9-9A37-CE0A16012289}" type="pres">
      <dgm:prSet presAssocID="{98919921-387F-4693-A548-8525A67F47FD}" presName="textRect" presStyleLbl="revTx" presStyleIdx="2" presStyleCnt="5">
        <dgm:presLayoutVars>
          <dgm:chMax val="1"/>
          <dgm:chPref val="1"/>
        </dgm:presLayoutVars>
      </dgm:prSet>
      <dgm:spPr/>
    </dgm:pt>
    <dgm:pt modelId="{67114F9D-AC4B-4495-9E72-FBFDC57CC9B6}" type="pres">
      <dgm:prSet presAssocID="{15A32B6E-FBDE-4DFE-AA0E-112976EE0566}" presName="sibTrans" presStyleLbl="sibTrans2D1" presStyleIdx="0" presStyleCnt="0"/>
      <dgm:spPr/>
    </dgm:pt>
    <dgm:pt modelId="{D7B4CA77-7D5F-4018-BC9F-542AC384ED9F}" type="pres">
      <dgm:prSet presAssocID="{2D25ADC0-D7FC-409A-9762-CBC2B17BDEB1}" presName="compNode" presStyleCnt="0"/>
      <dgm:spPr/>
    </dgm:pt>
    <dgm:pt modelId="{78830DE6-62F1-40D0-91B9-DE0379F421F9}" type="pres">
      <dgm:prSet presAssocID="{2D25ADC0-D7FC-409A-9762-CBC2B17BDEB1}" presName="iconBgRect" presStyleLbl="bgShp" presStyleIdx="3" presStyleCnt="5"/>
      <dgm:spPr/>
    </dgm:pt>
    <dgm:pt modelId="{C1FEDBAB-CEB9-485B-B2E9-1F8B067A4B0A}" type="pres">
      <dgm:prSet presAssocID="{2D25ADC0-D7FC-409A-9762-CBC2B17BDEB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F24D566-DF56-4C11-AA6D-D7835FEF71F7}" type="pres">
      <dgm:prSet presAssocID="{2D25ADC0-D7FC-409A-9762-CBC2B17BDEB1}" presName="spaceRect" presStyleCnt="0"/>
      <dgm:spPr/>
    </dgm:pt>
    <dgm:pt modelId="{149FF52D-4593-421F-86DF-B4AB0723BEDB}" type="pres">
      <dgm:prSet presAssocID="{2D25ADC0-D7FC-409A-9762-CBC2B17BDEB1}" presName="textRect" presStyleLbl="revTx" presStyleIdx="3" presStyleCnt="5">
        <dgm:presLayoutVars>
          <dgm:chMax val="1"/>
          <dgm:chPref val="1"/>
        </dgm:presLayoutVars>
      </dgm:prSet>
      <dgm:spPr/>
    </dgm:pt>
    <dgm:pt modelId="{3671667D-1C20-490C-B887-BAE210B18422}" type="pres">
      <dgm:prSet presAssocID="{26E9F9ED-3B68-439D-9DE4-C3FC7114B1AA}" presName="sibTrans" presStyleLbl="sibTrans2D1" presStyleIdx="0" presStyleCnt="0"/>
      <dgm:spPr/>
    </dgm:pt>
    <dgm:pt modelId="{3F796903-303D-4CA4-B467-B46E86461828}" type="pres">
      <dgm:prSet presAssocID="{A492570D-74E2-4F1F-8A0E-70CF3CC83F2E}" presName="compNode" presStyleCnt="0"/>
      <dgm:spPr/>
    </dgm:pt>
    <dgm:pt modelId="{6E0693E1-964B-44A9-9D7E-757CF672E4F5}" type="pres">
      <dgm:prSet presAssocID="{A492570D-74E2-4F1F-8A0E-70CF3CC83F2E}" presName="iconBgRect" presStyleLbl="bgShp" presStyleIdx="4" presStyleCnt="5"/>
      <dgm:spPr/>
    </dgm:pt>
    <dgm:pt modelId="{96C95E15-AF2C-45D1-9079-C072E54929E1}" type="pres">
      <dgm:prSet presAssocID="{A492570D-74E2-4F1F-8A0E-70CF3CC83F2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778DA328-F9CD-47A5-9454-62A742EF026B}" type="pres">
      <dgm:prSet presAssocID="{A492570D-74E2-4F1F-8A0E-70CF3CC83F2E}" presName="spaceRect" presStyleCnt="0"/>
      <dgm:spPr/>
    </dgm:pt>
    <dgm:pt modelId="{65A5AE7D-EAA5-4228-8741-FD94466DA74A}" type="pres">
      <dgm:prSet presAssocID="{A492570D-74E2-4F1F-8A0E-70CF3CC83F2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0E83F11-1851-41D5-BC1F-1116F4CF3EA0}" type="presOf" srcId="{5968B896-07F6-46B2-AB80-7422304823E3}" destId="{00914C72-3044-41D4-BB25-D31B9D56B2E4}" srcOrd="0" destOrd="0" presId="urn:microsoft.com/office/officeart/2018/2/layout/IconCircleList"/>
    <dgm:cxn modelId="{37F60D13-3A80-448A-97CF-8596C6137127}" srcId="{83C4B16B-4090-40EB-876D-981703285F77}" destId="{5968B896-07F6-46B2-AB80-7422304823E3}" srcOrd="1" destOrd="0" parTransId="{B6BF1086-3722-4AC5-889A-F95F61A91102}" sibTransId="{EFFA9ADD-D03C-4C4B-BBB6-2C4833596F94}"/>
    <dgm:cxn modelId="{5D821615-2EAD-4529-A4F5-84C1C25BEBE7}" type="presOf" srcId="{2D25ADC0-D7FC-409A-9762-CBC2B17BDEB1}" destId="{149FF52D-4593-421F-86DF-B4AB0723BEDB}" srcOrd="0" destOrd="0" presId="urn:microsoft.com/office/officeart/2018/2/layout/IconCircleList"/>
    <dgm:cxn modelId="{FD0E2A25-BCB6-4D22-A41D-9B811F9CF4DE}" type="presOf" srcId="{26E9F9ED-3B68-439D-9DE4-C3FC7114B1AA}" destId="{3671667D-1C20-490C-B887-BAE210B18422}" srcOrd="0" destOrd="0" presId="urn:microsoft.com/office/officeart/2018/2/layout/IconCircleList"/>
    <dgm:cxn modelId="{B9A42560-2559-4A85-825F-7090070C6568}" type="presOf" srcId="{492C5729-9993-4849-8C0C-6D2919B014CE}" destId="{A16A06AB-B7B2-423D-854D-9C5ACC70D657}" srcOrd="0" destOrd="0" presId="urn:microsoft.com/office/officeart/2018/2/layout/IconCircleList"/>
    <dgm:cxn modelId="{E9BFAC46-B725-456C-B43F-E2F6C0D0E8B1}" srcId="{83C4B16B-4090-40EB-876D-981703285F77}" destId="{2D25ADC0-D7FC-409A-9762-CBC2B17BDEB1}" srcOrd="3" destOrd="0" parTransId="{48383AF1-26E3-466A-81C6-F656D8714463}" sibTransId="{26E9F9ED-3B68-439D-9DE4-C3FC7114B1AA}"/>
    <dgm:cxn modelId="{EB5BFB4B-1BF6-4C01-B322-D751A5798380}" type="presOf" srcId="{AAF1125D-75F4-4E98-BA44-451B442844A8}" destId="{D43165C4-2D5E-4A36-92EE-AC440836C33B}" srcOrd="0" destOrd="0" presId="urn:microsoft.com/office/officeart/2018/2/layout/IconCircleList"/>
    <dgm:cxn modelId="{570F8D77-0691-45E0-BA58-EA42C7703DB1}" type="presOf" srcId="{15A32B6E-FBDE-4DFE-AA0E-112976EE0566}" destId="{67114F9D-AC4B-4495-9E72-FBFDC57CC9B6}" srcOrd="0" destOrd="0" presId="urn:microsoft.com/office/officeart/2018/2/layout/IconCircleList"/>
    <dgm:cxn modelId="{44351E7B-AF45-49AF-A4BD-5C5A861F6D75}" srcId="{83C4B16B-4090-40EB-876D-981703285F77}" destId="{98919921-387F-4693-A548-8525A67F47FD}" srcOrd="2" destOrd="0" parTransId="{DC2A01B8-70BE-48FE-BFD3-972F2F00A1B4}" sibTransId="{15A32B6E-FBDE-4DFE-AA0E-112976EE0566}"/>
    <dgm:cxn modelId="{8FF60C8D-90D5-4322-95F8-56D722FEEB51}" type="presOf" srcId="{83C4B16B-4090-40EB-876D-981703285F77}" destId="{EEE2ED34-8122-4692-817C-88F3ECCB3231}" srcOrd="0" destOrd="0" presId="urn:microsoft.com/office/officeart/2018/2/layout/IconCircleList"/>
    <dgm:cxn modelId="{460BFC93-AE8F-4631-9E5A-CFFA9B5B7E24}" type="presOf" srcId="{A492570D-74E2-4F1F-8A0E-70CF3CC83F2E}" destId="{65A5AE7D-EAA5-4228-8741-FD94466DA74A}" srcOrd="0" destOrd="0" presId="urn:microsoft.com/office/officeart/2018/2/layout/IconCircleList"/>
    <dgm:cxn modelId="{CEEB34BD-86E6-4041-A314-8B147D74F547}" srcId="{83C4B16B-4090-40EB-876D-981703285F77}" destId="{492C5729-9993-4849-8C0C-6D2919B014CE}" srcOrd="0" destOrd="0" parTransId="{EF658EF9-3314-4EEA-9467-FCAF913E123D}" sibTransId="{AAF1125D-75F4-4E98-BA44-451B442844A8}"/>
    <dgm:cxn modelId="{772449C4-6C0D-41BA-8239-0CCBE9056620}" type="presOf" srcId="{EFFA9ADD-D03C-4C4B-BBB6-2C4833596F94}" destId="{7F19A280-0353-4915-805B-66D2F930E1A6}" srcOrd="0" destOrd="0" presId="urn:microsoft.com/office/officeart/2018/2/layout/IconCircleList"/>
    <dgm:cxn modelId="{2A3E24C9-7824-403F-AB9F-A9A1FBB44F0A}" srcId="{83C4B16B-4090-40EB-876D-981703285F77}" destId="{A492570D-74E2-4F1F-8A0E-70CF3CC83F2E}" srcOrd="4" destOrd="0" parTransId="{69BA1A1C-BC02-4C34-929E-BBF985F8A083}" sibTransId="{3DC821BF-27B2-4156-9C52-57CBD73AFDBB}"/>
    <dgm:cxn modelId="{0446B2E1-FC13-45A3-9B77-683B7CE83563}" type="presOf" srcId="{98919921-387F-4693-A548-8525A67F47FD}" destId="{FFDB2538-6821-49F9-9A37-CE0A16012289}" srcOrd="0" destOrd="0" presId="urn:microsoft.com/office/officeart/2018/2/layout/IconCircleList"/>
    <dgm:cxn modelId="{90AD1E65-7804-4C76-AB10-2D18B7C0C32A}" type="presParOf" srcId="{EEE2ED34-8122-4692-817C-88F3ECCB3231}" destId="{5B3AE24A-32A9-4285-BD44-E1E65B8E2D7C}" srcOrd="0" destOrd="0" presId="urn:microsoft.com/office/officeart/2018/2/layout/IconCircleList"/>
    <dgm:cxn modelId="{CF4D5B16-AEB4-4378-AEDC-154ED13FB556}" type="presParOf" srcId="{5B3AE24A-32A9-4285-BD44-E1E65B8E2D7C}" destId="{45FD825E-ABE6-4CDB-A48F-C05ACCD5DE3D}" srcOrd="0" destOrd="0" presId="urn:microsoft.com/office/officeart/2018/2/layout/IconCircleList"/>
    <dgm:cxn modelId="{800B71B2-4D5A-46E2-8796-B0E391BA6612}" type="presParOf" srcId="{45FD825E-ABE6-4CDB-A48F-C05ACCD5DE3D}" destId="{12055BA2-06CB-4F52-A261-3698AE57EE88}" srcOrd="0" destOrd="0" presId="urn:microsoft.com/office/officeart/2018/2/layout/IconCircleList"/>
    <dgm:cxn modelId="{9D973907-86EC-4E49-9236-91C358A815C1}" type="presParOf" srcId="{45FD825E-ABE6-4CDB-A48F-C05ACCD5DE3D}" destId="{7588CDE5-37DB-4174-80BC-BE5025FDFE42}" srcOrd="1" destOrd="0" presId="urn:microsoft.com/office/officeart/2018/2/layout/IconCircleList"/>
    <dgm:cxn modelId="{87689B14-2B59-48E9-9662-86A40FA0B539}" type="presParOf" srcId="{45FD825E-ABE6-4CDB-A48F-C05ACCD5DE3D}" destId="{5E1D3AAF-F063-42B2-8A70-D336418DB685}" srcOrd="2" destOrd="0" presId="urn:microsoft.com/office/officeart/2018/2/layout/IconCircleList"/>
    <dgm:cxn modelId="{3AD24C54-6780-4BA6-B341-3B17149D6FC4}" type="presParOf" srcId="{45FD825E-ABE6-4CDB-A48F-C05ACCD5DE3D}" destId="{A16A06AB-B7B2-423D-854D-9C5ACC70D657}" srcOrd="3" destOrd="0" presId="urn:microsoft.com/office/officeart/2018/2/layout/IconCircleList"/>
    <dgm:cxn modelId="{0B097E88-9D73-42D1-8C91-E7036D328FD4}" type="presParOf" srcId="{5B3AE24A-32A9-4285-BD44-E1E65B8E2D7C}" destId="{D43165C4-2D5E-4A36-92EE-AC440836C33B}" srcOrd="1" destOrd="0" presId="urn:microsoft.com/office/officeart/2018/2/layout/IconCircleList"/>
    <dgm:cxn modelId="{0E245FDE-EA61-4C78-94BB-5B72ED8DD4D4}" type="presParOf" srcId="{5B3AE24A-32A9-4285-BD44-E1E65B8E2D7C}" destId="{85CDFA4F-2FDD-40A8-91B0-75263982157A}" srcOrd="2" destOrd="0" presId="urn:microsoft.com/office/officeart/2018/2/layout/IconCircleList"/>
    <dgm:cxn modelId="{DDF3543B-01E4-4165-ABC9-33BBDC12BD88}" type="presParOf" srcId="{85CDFA4F-2FDD-40A8-91B0-75263982157A}" destId="{D419E5F2-1D76-4788-BCF4-46A263EAEDEE}" srcOrd="0" destOrd="0" presId="urn:microsoft.com/office/officeart/2018/2/layout/IconCircleList"/>
    <dgm:cxn modelId="{72A9714C-B6AB-4875-A5F2-1E96B6A8FE0D}" type="presParOf" srcId="{85CDFA4F-2FDD-40A8-91B0-75263982157A}" destId="{A2DDFFCA-5E6F-45AD-A23D-FBE478D844EA}" srcOrd="1" destOrd="0" presId="urn:microsoft.com/office/officeart/2018/2/layout/IconCircleList"/>
    <dgm:cxn modelId="{31DE6AB8-0739-4A32-9B46-4CC139ECFEB2}" type="presParOf" srcId="{85CDFA4F-2FDD-40A8-91B0-75263982157A}" destId="{FA8153EF-F1C7-4BEB-8A8D-7ABC30ED7A59}" srcOrd="2" destOrd="0" presId="urn:microsoft.com/office/officeart/2018/2/layout/IconCircleList"/>
    <dgm:cxn modelId="{15669909-C2F6-4781-B319-2BB0848D0E50}" type="presParOf" srcId="{85CDFA4F-2FDD-40A8-91B0-75263982157A}" destId="{00914C72-3044-41D4-BB25-D31B9D56B2E4}" srcOrd="3" destOrd="0" presId="urn:microsoft.com/office/officeart/2018/2/layout/IconCircleList"/>
    <dgm:cxn modelId="{0C669BA6-DF88-4F7D-A5C8-26E5DF98FB59}" type="presParOf" srcId="{5B3AE24A-32A9-4285-BD44-E1E65B8E2D7C}" destId="{7F19A280-0353-4915-805B-66D2F930E1A6}" srcOrd="3" destOrd="0" presId="urn:microsoft.com/office/officeart/2018/2/layout/IconCircleList"/>
    <dgm:cxn modelId="{3ED0E42D-5701-4EAE-8D21-7142E20020A1}" type="presParOf" srcId="{5B3AE24A-32A9-4285-BD44-E1E65B8E2D7C}" destId="{7C998E66-CACE-4674-B28F-EF5F153CCBC7}" srcOrd="4" destOrd="0" presId="urn:microsoft.com/office/officeart/2018/2/layout/IconCircleList"/>
    <dgm:cxn modelId="{34389686-BA7A-4101-956F-0432ED52FD63}" type="presParOf" srcId="{7C998E66-CACE-4674-B28F-EF5F153CCBC7}" destId="{921CA64E-83FC-41DC-91A6-EEC5051EE69D}" srcOrd="0" destOrd="0" presId="urn:microsoft.com/office/officeart/2018/2/layout/IconCircleList"/>
    <dgm:cxn modelId="{902C9FAD-824A-4A82-8E93-0C25D2903A3F}" type="presParOf" srcId="{7C998E66-CACE-4674-B28F-EF5F153CCBC7}" destId="{5BA36930-E7AC-4B80-871A-13390327A872}" srcOrd="1" destOrd="0" presId="urn:microsoft.com/office/officeart/2018/2/layout/IconCircleList"/>
    <dgm:cxn modelId="{AA826B03-F49F-4D2A-AD29-64A5665F6764}" type="presParOf" srcId="{7C998E66-CACE-4674-B28F-EF5F153CCBC7}" destId="{49842DC7-0349-4F28-8574-418B00A17CE2}" srcOrd="2" destOrd="0" presId="urn:microsoft.com/office/officeart/2018/2/layout/IconCircleList"/>
    <dgm:cxn modelId="{8888B685-6629-46D2-9C01-A894B6CF9671}" type="presParOf" srcId="{7C998E66-CACE-4674-B28F-EF5F153CCBC7}" destId="{FFDB2538-6821-49F9-9A37-CE0A16012289}" srcOrd="3" destOrd="0" presId="urn:microsoft.com/office/officeart/2018/2/layout/IconCircleList"/>
    <dgm:cxn modelId="{01AF7B37-5917-43F6-A4EF-59F1A6BE788A}" type="presParOf" srcId="{5B3AE24A-32A9-4285-BD44-E1E65B8E2D7C}" destId="{67114F9D-AC4B-4495-9E72-FBFDC57CC9B6}" srcOrd="5" destOrd="0" presId="urn:microsoft.com/office/officeart/2018/2/layout/IconCircleList"/>
    <dgm:cxn modelId="{1037DA71-420F-462E-8EC5-304DF616884F}" type="presParOf" srcId="{5B3AE24A-32A9-4285-BD44-E1E65B8E2D7C}" destId="{D7B4CA77-7D5F-4018-BC9F-542AC384ED9F}" srcOrd="6" destOrd="0" presId="urn:microsoft.com/office/officeart/2018/2/layout/IconCircleList"/>
    <dgm:cxn modelId="{931BCBC0-8483-47FF-95B4-F2E84CC1B79B}" type="presParOf" srcId="{D7B4CA77-7D5F-4018-BC9F-542AC384ED9F}" destId="{78830DE6-62F1-40D0-91B9-DE0379F421F9}" srcOrd="0" destOrd="0" presId="urn:microsoft.com/office/officeart/2018/2/layout/IconCircleList"/>
    <dgm:cxn modelId="{DCA327F4-FB38-47A7-A725-C1BB74C1BB8F}" type="presParOf" srcId="{D7B4CA77-7D5F-4018-BC9F-542AC384ED9F}" destId="{C1FEDBAB-CEB9-485B-B2E9-1F8B067A4B0A}" srcOrd="1" destOrd="0" presId="urn:microsoft.com/office/officeart/2018/2/layout/IconCircleList"/>
    <dgm:cxn modelId="{795BE262-618E-4B98-BB56-98F26A14CCFA}" type="presParOf" srcId="{D7B4CA77-7D5F-4018-BC9F-542AC384ED9F}" destId="{6F24D566-DF56-4C11-AA6D-D7835FEF71F7}" srcOrd="2" destOrd="0" presId="urn:microsoft.com/office/officeart/2018/2/layout/IconCircleList"/>
    <dgm:cxn modelId="{E08D8BC3-7EC6-4A69-942A-982A46BEC4F0}" type="presParOf" srcId="{D7B4CA77-7D5F-4018-BC9F-542AC384ED9F}" destId="{149FF52D-4593-421F-86DF-B4AB0723BEDB}" srcOrd="3" destOrd="0" presId="urn:microsoft.com/office/officeart/2018/2/layout/IconCircleList"/>
    <dgm:cxn modelId="{AA1AB416-16B5-4897-A9BB-4B57623B1F8C}" type="presParOf" srcId="{5B3AE24A-32A9-4285-BD44-E1E65B8E2D7C}" destId="{3671667D-1C20-490C-B887-BAE210B18422}" srcOrd="7" destOrd="0" presId="urn:microsoft.com/office/officeart/2018/2/layout/IconCircleList"/>
    <dgm:cxn modelId="{554EC376-070A-44E3-B039-45BF9E912388}" type="presParOf" srcId="{5B3AE24A-32A9-4285-BD44-E1E65B8E2D7C}" destId="{3F796903-303D-4CA4-B467-B46E86461828}" srcOrd="8" destOrd="0" presId="urn:microsoft.com/office/officeart/2018/2/layout/IconCircleList"/>
    <dgm:cxn modelId="{164B339D-E788-493A-8E87-E03E81A34BD7}" type="presParOf" srcId="{3F796903-303D-4CA4-B467-B46E86461828}" destId="{6E0693E1-964B-44A9-9D7E-757CF672E4F5}" srcOrd="0" destOrd="0" presId="urn:microsoft.com/office/officeart/2018/2/layout/IconCircleList"/>
    <dgm:cxn modelId="{5F9BE2D7-3E37-42BF-B85A-110EC10D45C7}" type="presParOf" srcId="{3F796903-303D-4CA4-B467-B46E86461828}" destId="{96C95E15-AF2C-45D1-9079-C072E54929E1}" srcOrd="1" destOrd="0" presId="urn:microsoft.com/office/officeart/2018/2/layout/IconCircleList"/>
    <dgm:cxn modelId="{F69027CA-6526-4C46-BB9E-9F9A269F2713}" type="presParOf" srcId="{3F796903-303D-4CA4-B467-B46E86461828}" destId="{778DA328-F9CD-47A5-9454-62A742EF026B}" srcOrd="2" destOrd="0" presId="urn:microsoft.com/office/officeart/2018/2/layout/IconCircleList"/>
    <dgm:cxn modelId="{B5267324-B5AE-4494-BE72-012455F018E5}" type="presParOf" srcId="{3F796903-303D-4CA4-B467-B46E86461828}" destId="{65A5AE7D-EAA5-4228-8741-FD94466DA74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ECC853-85BD-43F0-8D38-BB172340E785}" type="doc">
      <dgm:prSet loTypeId="urn:microsoft.com/office/officeart/2005/8/layout/cycle8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B6C38B4-E828-40CA-BCFD-D4AA0A8D3C25}">
      <dgm:prSet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KFUPM administration</a:t>
          </a:r>
        </a:p>
      </dgm:t>
    </dgm:pt>
    <dgm:pt modelId="{A5B47220-1EE9-4E32-A03E-5A1805A9C4FD}" type="parTrans" cxnId="{DA9B3601-4A6E-4B65-B291-410F4B8EECBB}">
      <dgm:prSet/>
      <dgm:spPr/>
      <dgm:t>
        <a:bodyPr/>
        <a:lstStyle/>
        <a:p>
          <a:endParaRPr lang="en-US"/>
        </a:p>
      </dgm:t>
    </dgm:pt>
    <dgm:pt modelId="{47FB667B-9C3E-4F81-A23E-450B03F80C0D}" type="sibTrans" cxnId="{DA9B3601-4A6E-4B65-B291-410F4B8EECBB}">
      <dgm:prSet/>
      <dgm:spPr/>
      <dgm:t>
        <a:bodyPr/>
        <a:lstStyle/>
        <a:p>
          <a:endParaRPr lang="en-US"/>
        </a:p>
      </dgm:t>
    </dgm:pt>
    <dgm:pt modelId="{07F3874D-CF00-4FF4-B0CE-859B7AB6FF97}">
      <dgm:prSet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KFUPM students</a:t>
          </a:r>
        </a:p>
      </dgm:t>
    </dgm:pt>
    <dgm:pt modelId="{CC226202-FB01-4E5C-AF86-62134D427560}" type="parTrans" cxnId="{2B30212B-A2F2-429D-8424-B6590B3C4014}">
      <dgm:prSet/>
      <dgm:spPr/>
      <dgm:t>
        <a:bodyPr/>
        <a:lstStyle/>
        <a:p>
          <a:endParaRPr lang="en-US"/>
        </a:p>
      </dgm:t>
    </dgm:pt>
    <dgm:pt modelId="{8274E64B-8898-4C3F-A5F6-0EF5E8E7B958}" type="sibTrans" cxnId="{2B30212B-A2F2-429D-8424-B6590B3C4014}">
      <dgm:prSet/>
      <dgm:spPr/>
      <dgm:t>
        <a:bodyPr/>
        <a:lstStyle/>
        <a:p>
          <a:endParaRPr lang="en-US"/>
        </a:p>
      </dgm:t>
    </dgm:pt>
    <dgm:pt modelId="{7C072989-D702-439B-89DD-65BD0541F622}">
      <dgm:prSet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KFUPM faculty members</a:t>
          </a:r>
        </a:p>
      </dgm:t>
    </dgm:pt>
    <dgm:pt modelId="{14BB9432-9CFA-4B2A-83CC-FA782D63CA53}" type="parTrans" cxnId="{0C847F2D-3984-417F-BCD5-75788BDF448C}">
      <dgm:prSet/>
      <dgm:spPr/>
      <dgm:t>
        <a:bodyPr/>
        <a:lstStyle/>
        <a:p>
          <a:endParaRPr lang="en-US"/>
        </a:p>
      </dgm:t>
    </dgm:pt>
    <dgm:pt modelId="{8B4F9D95-E2BD-48F7-A5C2-FA9304D62CE1}" type="sibTrans" cxnId="{0C847F2D-3984-417F-BCD5-75788BDF448C}">
      <dgm:prSet/>
      <dgm:spPr/>
      <dgm:t>
        <a:bodyPr/>
        <a:lstStyle/>
        <a:p>
          <a:endParaRPr lang="en-US"/>
        </a:p>
      </dgm:t>
    </dgm:pt>
    <dgm:pt modelId="{F222F2F5-96BB-4BD5-A5B0-7B401A5A62C7}">
      <dgm:prSet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KFUPM residents</a:t>
          </a:r>
        </a:p>
      </dgm:t>
    </dgm:pt>
    <dgm:pt modelId="{8F8F2EAC-9240-4F2B-B26A-5923FD9C5097}" type="parTrans" cxnId="{DAF8A054-5542-4C49-A704-C0AE629B8105}">
      <dgm:prSet/>
      <dgm:spPr/>
      <dgm:t>
        <a:bodyPr/>
        <a:lstStyle/>
        <a:p>
          <a:endParaRPr lang="en-US"/>
        </a:p>
      </dgm:t>
    </dgm:pt>
    <dgm:pt modelId="{861933B9-CB3D-40B7-837E-62FED82E4675}" type="sibTrans" cxnId="{DAF8A054-5542-4C49-A704-C0AE629B8105}">
      <dgm:prSet/>
      <dgm:spPr/>
      <dgm:t>
        <a:bodyPr/>
        <a:lstStyle/>
        <a:p>
          <a:endParaRPr lang="en-US"/>
        </a:p>
      </dgm:t>
    </dgm:pt>
    <dgm:pt modelId="{BF71C52B-1FAF-4143-B381-E23C36EBCE67}">
      <dgm:prSet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KFUPM Maintenance Department</a:t>
          </a:r>
        </a:p>
      </dgm:t>
    </dgm:pt>
    <dgm:pt modelId="{4928E3EE-7506-48EE-8DBB-EBF8BCD1BB1D}" type="parTrans" cxnId="{79ECD990-4253-4F47-A468-5D3CE3E82916}">
      <dgm:prSet/>
      <dgm:spPr/>
      <dgm:t>
        <a:bodyPr/>
        <a:lstStyle/>
        <a:p>
          <a:endParaRPr lang="en-US"/>
        </a:p>
      </dgm:t>
    </dgm:pt>
    <dgm:pt modelId="{951919E8-FA8F-4FB2-B825-618154A1AE7D}" type="sibTrans" cxnId="{79ECD990-4253-4F47-A468-5D3CE3E82916}">
      <dgm:prSet/>
      <dgm:spPr/>
      <dgm:t>
        <a:bodyPr/>
        <a:lstStyle/>
        <a:p>
          <a:endParaRPr lang="en-US"/>
        </a:p>
      </dgm:t>
    </dgm:pt>
    <dgm:pt modelId="{8B8B3F87-0CBC-4E78-8E01-C3930516F8BB}" type="pres">
      <dgm:prSet presAssocID="{16ECC853-85BD-43F0-8D38-BB172340E785}" presName="compositeShape" presStyleCnt="0">
        <dgm:presLayoutVars>
          <dgm:chMax val="7"/>
          <dgm:dir/>
          <dgm:resizeHandles val="exact"/>
        </dgm:presLayoutVars>
      </dgm:prSet>
      <dgm:spPr/>
    </dgm:pt>
    <dgm:pt modelId="{CDD8C169-F724-43DD-980B-9766756F30FC}" type="pres">
      <dgm:prSet presAssocID="{16ECC853-85BD-43F0-8D38-BB172340E785}" presName="wedge1" presStyleLbl="node1" presStyleIdx="0" presStyleCnt="5"/>
      <dgm:spPr/>
    </dgm:pt>
    <dgm:pt modelId="{D4E6D950-934F-4CC2-B390-D8FEBB068153}" type="pres">
      <dgm:prSet presAssocID="{16ECC853-85BD-43F0-8D38-BB172340E785}" presName="dummy1a" presStyleCnt="0"/>
      <dgm:spPr/>
    </dgm:pt>
    <dgm:pt modelId="{8CF0B39B-B000-4AFD-8D1B-4ED2B250D15F}" type="pres">
      <dgm:prSet presAssocID="{16ECC853-85BD-43F0-8D38-BB172340E785}" presName="dummy1b" presStyleCnt="0"/>
      <dgm:spPr/>
    </dgm:pt>
    <dgm:pt modelId="{023991B1-99A7-4A44-8350-BA3DB75EF36B}" type="pres">
      <dgm:prSet presAssocID="{16ECC853-85BD-43F0-8D38-BB172340E785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7837C29-E082-41A0-99AF-6BDCDB182CB6}" type="pres">
      <dgm:prSet presAssocID="{16ECC853-85BD-43F0-8D38-BB172340E785}" presName="wedge2" presStyleLbl="node1" presStyleIdx="1" presStyleCnt="5"/>
      <dgm:spPr/>
    </dgm:pt>
    <dgm:pt modelId="{F8DAC78C-767E-408D-9FD2-F827203201C9}" type="pres">
      <dgm:prSet presAssocID="{16ECC853-85BD-43F0-8D38-BB172340E785}" presName="dummy2a" presStyleCnt="0"/>
      <dgm:spPr/>
    </dgm:pt>
    <dgm:pt modelId="{C6608F4C-43A7-48C6-856F-AA852DB50815}" type="pres">
      <dgm:prSet presAssocID="{16ECC853-85BD-43F0-8D38-BB172340E785}" presName="dummy2b" presStyleCnt="0"/>
      <dgm:spPr/>
    </dgm:pt>
    <dgm:pt modelId="{994F84F5-BB36-40FE-B8AE-32CCB716C375}" type="pres">
      <dgm:prSet presAssocID="{16ECC853-85BD-43F0-8D38-BB172340E785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13C9044-B5E0-4D6A-834C-93068431B855}" type="pres">
      <dgm:prSet presAssocID="{16ECC853-85BD-43F0-8D38-BB172340E785}" presName="wedge3" presStyleLbl="node1" presStyleIdx="2" presStyleCnt="5"/>
      <dgm:spPr/>
    </dgm:pt>
    <dgm:pt modelId="{F1B0B638-9B21-4AD4-840B-DB508DB62EE2}" type="pres">
      <dgm:prSet presAssocID="{16ECC853-85BD-43F0-8D38-BB172340E785}" presName="dummy3a" presStyleCnt="0"/>
      <dgm:spPr/>
    </dgm:pt>
    <dgm:pt modelId="{B884FE31-DA14-4A28-94D9-2B2C7F7A458A}" type="pres">
      <dgm:prSet presAssocID="{16ECC853-85BD-43F0-8D38-BB172340E785}" presName="dummy3b" presStyleCnt="0"/>
      <dgm:spPr/>
    </dgm:pt>
    <dgm:pt modelId="{A641292E-D5E2-4EBB-B7BF-2F266B309866}" type="pres">
      <dgm:prSet presAssocID="{16ECC853-85BD-43F0-8D38-BB172340E785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DC3BE6E-3E7A-4E88-B27C-B5903293524F}" type="pres">
      <dgm:prSet presAssocID="{16ECC853-85BD-43F0-8D38-BB172340E785}" presName="wedge4" presStyleLbl="node1" presStyleIdx="3" presStyleCnt="5"/>
      <dgm:spPr/>
    </dgm:pt>
    <dgm:pt modelId="{ED8E95CE-08DA-4141-8C25-C76E00F75BB0}" type="pres">
      <dgm:prSet presAssocID="{16ECC853-85BD-43F0-8D38-BB172340E785}" presName="dummy4a" presStyleCnt="0"/>
      <dgm:spPr/>
    </dgm:pt>
    <dgm:pt modelId="{870841A0-FD45-4886-8845-D35E17E166B7}" type="pres">
      <dgm:prSet presAssocID="{16ECC853-85BD-43F0-8D38-BB172340E785}" presName="dummy4b" presStyleCnt="0"/>
      <dgm:spPr/>
    </dgm:pt>
    <dgm:pt modelId="{1013ED55-3E17-482D-8022-15523399DD0F}" type="pres">
      <dgm:prSet presAssocID="{16ECC853-85BD-43F0-8D38-BB172340E785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9B41D76-465E-4B26-9EBB-A3524636C28B}" type="pres">
      <dgm:prSet presAssocID="{16ECC853-85BD-43F0-8D38-BB172340E785}" presName="wedge5" presStyleLbl="node1" presStyleIdx="4" presStyleCnt="5"/>
      <dgm:spPr/>
    </dgm:pt>
    <dgm:pt modelId="{676DD495-A3A0-4A6B-B288-CA43EAC92F26}" type="pres">
      <dgm:prSet presAssocID="{16ECC853-85BD-43F0-8D38-BB172340E785}" presName="dummy5a" presStyleCnt="0"/>
      <dgm:spPr/>
    </dgm:pt>
    <dgm:pt modelId="{26FC5868-FA58-4B81-939A-0BBEDAB5B1E5}" type="pres">
      <dgm:prSet presAssocID="{16ECC853-85BD-43F0-8D38-BB172340E785}" presName="dummy5b" presStyleCnt="0"/>
      <dgm:spPr/>
    </dgm:pt>
    <dgm:pt modelId="{EDD0783B-5601-4AC4-954D-6E36AE29B63C}" type="pres">
      <dgm:prSet presAssocID="{16ECC853-85BD-43F0-8D38-BB172340E785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2C5A96CB-2D10-46A5-A2CD-1C64D578146C}" type="pres">
      <dgm:prSet presAssocID="{47FB667B-9C3E-4F81-A23E-450B03F80C0D}" presName="arrowWedge1" presStyleLbl="fgSibTrans2D1" presStyleIdx="0" presStyleCnt="5"/>
      <dgm:spPr/>
    </dgm:pt>
    <dgm:pt modelId="{C3DA66AC-B789-42AD-B3DA-0D75213C3C6F}" type="pres">
      <dgm:prSet presAssocID="{8274E64B-8898-4C3F-A5F6-0EF5E8E7B958}" presName="arrowWedge2" presStyleLbl="fgSibTrans2D1" presStyleIdx="1" presStyleCnt="5"/>
      <dgm:spPr/>
    </dgm:pt>
    <dgm:pt modelId="{EFBF5962-9D77-4F37-9FB5-C386D9C2A904}" type="pres">
      <dgm:prSet presAssocID="{8B4F9D95-E2BD-48F7-A5C2-FA9304D62CE1}" presName="arrowWedge3" presStyleLbl="fgSibTrans2D1" presStyleIdx="2" presStyleCnt="5"/>
      <dgm:spPr/>
    </dgm:pt>
    <dgm:pt modelId="{11492137-73B4-4D53-9635-C83F5147DA14}" type="pres">
      <dgm:prSet presAssocID="{861933B9-CB3D-40B7-837E-62FED82E4675}" presName="arrowWedge4" presStyleLbl="fgSibTrans2D1" presStyleIdx="3" presStyleCnt="5"/>
      <dgm:spPr/>
    </dgm:pt>
    <dgm:pt modelId="{76447E16-0060-449E-A6FB-07318A5DEDEE}" type="pres">
      <dgm:prSet presAssocID="{951919E8-FA8F-4FB2-B825-618154A1AE7D}" presName="arrowWedge5" presStyleLbl="fgSibTrans2D1" presStyleIdx="4" presStyleCnt="5"/>
      <dgm:spPr/>
    </dgm:pt>
  </dgm:ptLst>
  <dgm:cxnLst>
    <dgm:cxn modelId="{DA9B3601-4A6E-4B65-B291-410F4B8EECBB}" srcId="{16ECC853-85BD-43F0-8D38-BB172340E785}" destId="{CB6C38B4-E828-40CA-BCFD-D4AA0A8D3C25}" srcOrd="0" destOrd="0" parTransId="{A5B47220-1EE9-4E32-A03E-5A1805A9C4FD}" sibTransId="{47FB667B-9C3E-4F81-A23E-450B03F80C0D}"/>
    <dgm:cxn modelId="{377A2D0D-991A-4074-961D-63222031D1E4}" type="presOf" srcId="{07F3874D-CF00-4FF4-B0CE-859B7AB6FF97}" destId="{994F84F5-BB36-40FE-B8AE-32CCB716C375}" srcOrd="1" destOrd="0" presId="urn:microsoft.com/office/officeart/2005/8/layout/cycle8"/>
    <dgm:cxn modelId="{934B0F11-D2EC-4912-8379-9DAE02B3FBDE}" type="presOf" srcId="{BF71C52B-1FAF-4143-B381-E23C36EBCE67}" destId="{A9B41D76-465E-4B26-9EBB-A3524636C28B}" srcOrd="0" destOrd="0" presId="urn:microsoft.com/office/officeart/2005/8/layout/cycle8"/>
    <dgm:cxn modelId="{59088711-8C11-4D33-9B38-9623552812E6}" type="presOf" srcId="{F222F2F5-96BB-4BD5-A5B0-7B401A5A62C7}" destId="{7DC3BE6E-3E7A-4E88-B27C-B5903293524F}" srcOrd="0" destOrd="0" presId="urn:microsoft.com/office/officeart/2005/8/layout/cycle8"/>
    <dgm:cxn modelId="{2B30212B-A2F2-429D-8424-B6590B3C4014}" srcId="{16ECC853-85BD-43F0-8D38-BB172340E785}" destId="{07F3874D-CF00-4FF4-B0CE-859B7AB6FF97}" srcOrd="1" destOrd="0" parTransId="{CC226202-FB01-4E5C-AF86-62134D427560}" sibTransId="{8274E64B-8898-4C3F-A5F6-0EF5E8E7B958}"/>
    <dgm:cxn modelId="{0C847F2D-3984-417F-BCD5-75788BDF448C}" srcId="{16ECC853-85BD-43F0-8D38-BB172340E785}" destId="{7C072989-D702-439B-89DD-65BD0541F622}" srcOrd="2" destOrd="0" parTransId="{14BB9432-9CFA-4B2A-83CC-FA782D63CA53}" sibTransId="{8B4F9D95-E2BD-48F7-A5C2-FA9304D62CE1}"/>
    <dgm:cxn modelId="{EBDE3B34-6A36-437B-A435-E8224C9084C6}" type="presOf" srcId="{16ECC853-85BD-43F0-8D38-BB172340E785}" destId="{8B8B3F87-0CBC-4E78-8E01-C3930516F8BB}" srcOrd="0" destOrd="0" presId="urn:microsoft.com/office/officeart/2005/8/layout/cycle8"/>
    <dgm:cxn modelId="{CA4CDD5C-0656-493C-9810-A2B38A820E6B}" type="presOf" srcId="{CB6C38B4-E828-40CA-BCFD-D4AA0A8D3C25}" destId="{023991B1-99A7-4A44-8350-BA3DB75EF36B}" srcOrd="1" destOrd="0" presId="urn:microsoft.com/office/officeart/2005/8/layout/cycle8"/>
    <dgm:cxn modelId="{040EC042-4340-4FD5-95F8-B4980BA7BCC7}" type="presOf" srcId="{F222F2F5-96BB-4BD5-A5B0-7B401A5A62C7}" destId="{1013ED55-3E17-482D-8022-15523399DD0F}" srcOrd="1" destOrd="0" presId="urn:microsoft.com/office/officeart/2005/8/layout/cycle8"/>
    <dgm:cxn modelId="{DAF8A054-5542-4C49-A704-C0AE629B8105}" srcId="{16ECC853-85BD-43F0-8D38-BB172340E785}" destId="{F222F2F5-96BB-4BD5-A5B0-7B401A5A62C7}" srcOrd="3" destOrd="0" parTransId="{8F8F2EAC-9240-4F2B-B26A-5923FD9C5097}" sibTransId="{861933B9-CB3D-40B7-837E-62FED82E4675}"/>
    <dgm:cxn modelId="{2A0A0183-1BEF-42B7-956C-702BAA0BBE95}" type="presOf" srcId="{7C072989-D702-439B-89DD-65BD0541F622}" destId="{013C9044-B5E0-4D6A-834C-93068431B855}" srcOrd="0" destOrd="0" presId="urn:microsoft.com/office/officeart/2005/8/layout/cycle8"/>
    <dgm:cxn modelId="{B456AD83-BA1D-450B-B1F9-08CB0AE39899}" type="presOf" srcId="{07F3874D-CF00-4FF4-B0CE-859B7AB6FF97}" destId="{07837C29-E082-41A0-99AF-6BDCDB182CB6}" srcOrd="0" destOrd="0" presId="urn:microsoft.com/office/officeart/2005/8/layout/cycle8"/>
    <dgm:cxn modelId="{C27F3988-6F7A-4227-A00C-1F9137480F72}" type="presOf" srcId="{CB6C38B4-E828-40CA-BCFD-D4AA0A8D3C25}" destId="{CDD8C169-F724-43DD-980B-9766756F30FC}" srcOrd="0" destOrd="0" presId="urn:microsoft.com/office/officeart/2005/8/layout/cycle8"/>
    <dgm:cxn modelId="{79ECD990-4253-4F47-A468-5D3CE3E82916}" srcId="{16ECC853-85BD-43F0-8D38-BB172340E785}" destId="{BF71C52B-1FAF-4143-B381-E23C36EBCE67}" srcOrd="4" destOrd="0" parTransId="{4928E3EE-7506-48EE-8DBB-EBF8BCD1BB1D}" sibTransId="{951919E8-FA8F-4FB2-B825-618154A1AE7D}"/>
    <dgm:cxn modelId="{EFD429B2-1656-4EE5-9D24-D04E06F7744A}" type="presOf" srcId="{BF71C52B-1FAF-4143-B381-E23C36EBCE67}" destId="{EDD0783B-5601-4AC4-954D-6E36AE29B63C}" srcOrd="1" destOrd="0" presId="urn:microsoft.com/office/officeart/2005/8/layout/cycle8"/>
    <dgm:cxn modelId="{5947DFC8-BF31-4A08-9940-5A7A6198023B}" type="presOf" srcId="{7C072989-D702-439B-89DD-65BD0541F622}" destId="{A641292E-D5E2-4EBB-B7BF-2F266B309866}" srcOrd="1" destOrd="0" presId="urn:microsoft.com/office/officeart/2005/8/layout/cycle8"/>
    <dgm:cxn modelId="{284DBE51-D992-4B65-9C0B-90AA5500BEE0}" type="presParOf" srcId="{8B8B3F87-0CBC-4E78-8E01-C3930516F8BB}" destId="{CDD8C169-F724-43DD-980B-9766756F30FC}" srcOrd="0" destOrd="0" presId="urn:microsoft.com/office/officeart/2005/8/layout/cycle8"/>
    <dgm:cxn modelId="{26AD5061-F111-4055-BA4F-15AA6E12C55D}" type="presParOf" srcId="{8B8B3F87-0CBC-4E78-8E01-C3930516F8BB}" destId="{D4E6D950-934F-4CC2-B390-D8FEBB068153}" srcOrd="1" destOrd="0" presId="urn:microsoft.com/office/officeart/2005/8/layout/cycle8"/>
    <dgm:cxn modelId="{C8D4672C-8CF0-4473-A261-C46DEDA04312}" type="presParOf" srcId="{8B8B3F87-0CBC-4E78-8E01-C3930516F8BB}" destId="{8CF0B39B-B000-4AFD-8D1B-4ED2B250D15F}" srcOrd="2" destOrd="0" presId="urn:microsoft.com/office/officeart/2005/8/layout/cycle8"/>
    <dgm:cxn modelId="{A91F716A-8C80-4575-9B14-F3FEFB22D0EE}" type="presParOf" srcId="{8B8B3F87-0CBC-4E78-8E01-C3930516F8BB}" destId="{023991B1-99A7-4A44-8350-BA3DB75EF36B}" srcOrd="3" destOrd="0" presId="urn:microsoft.com/office/officeart/2005/8/layout/cycle8"/>
    <dgm:cxn modelId="{6F60FA7E-ABA1-46B2-B875-7CF6FA42E3BD}" type="presParOf" srcId="{8B8B3F87-0CBC-4E78-8E01-C3930516F8BB}" destId="{07837C29-E082-41A0-99AF-6BDCDB182CB6}" srcOrd="4" destOrd="0" presId="urn:microsoft.com/office/officeart/2005/8/layout/cycle8"/>
    <dgm:cxn modelId="{8A75C902-3A04-4746-A124-4BB580B449D2}" type="presParOf" srcId="{8B8B3F87-0CBC-4E78-8E01-C3930516F8BB}" destId="{F8DAC78C-767E-408D-9FD2-F827203201C9}" srcOrd="5" destOrd="0" presId="urn:microsoft.com/office/officeart/2005/8/layout/cycle8"/>
    <dgm:cxn modelId="{16E50605-9F8A-4E53-ACB7-39FD96B7DF2F}" type="presParOf" srcId="{8B8B3F87-0CBC-4E78-8E01-C3930516F8BB}" destId="{C6608F4C-43A7-48C6-856F-AA852DB50815}" srcOrd="6" destOrd="0" presId="urn:microsoft.com/office/officeart/2005/8/layout/cycle8"/>
    <dgm:cxn modelId="{ECF5DDF0-0FC6-46FE-B356-6759A51134F5}" type="presParOf" srcId="{8B8B3F87-0CBC-4E78-8E01-C3930516F8BB}" destId="{994F84F5-BB36-40FE-B8AE-32CCB716C375}" srcOrd="7" destOrd="0" presId="urn:microsoft.com/office/officeart/2005/8/layout/cycle8"/>
    <dgm:cxn modelId="{A266B1C7-0845-4259-A136-04178AB9DF96}" type="presParOf" srcId="{8B8B3F87-0CBC-4E78-8E01-C3930516F8BB}" destId="{013C9044-B5E0-4D6A-834C-93068431B855}" srcOrd="8" destOrd="0" presId="urn:microsoft.com/office/officeart/2005/8/layout/cycle8"/>
    <dgm:cxn modelId="{71F52A2F-193B-4A12-A4A1-AE002DD11302}" type="presParOf" srcId="{8B8B3F87-0CBC-4E78-8E01-C3930516F8BB}" destId="{F1B0B638-9B21-4AD4-840B-DB508DB62EE2}" srcOrd="9" destOrd="0" presId="urn:microsoft.com/office/officeart/2005/8/layout/cycle8"/>
    <dgm:cxn modelId="{CCC39E3A-8102-443C-8E66-EE7ACA734ABB}" type="presParOf" srcId="{8B8B3F87-0CBC-4E78-8E01-C3930516F8BB}" destId="{B884FE31-DA14-4A28-94D9-2B2C7F7A458A}" srcOrd="10" destOrd="0" presId="urn:microsoft.com/office/officeart/2005/8/layout/cycle8"/>
    <dgm:cxn modelId="{193D3AEA-C5E2-4A47-9266-CFAE4882CDC2}" type="presParOf" srcId="{8B8B3F87-0CBC-4E78-8E01-C3930516F8BB}" destId="{A641292E-D5E2-4EBB-B7BF-2F266B309866}" srcOrd="11" destOrd="0" presId="urn:microsoft.com/office/officeart/2005/8/layout/cycle8"/>
    <dgm:cxn modelId="{D0025FCC-79F7-40C4-92A1-CEB8AEB48976}" type="presParOf" srcId="{8B8B3F87-0CBC-4E78-8E01-C3930516F8BB}" destId="{7DC3BE6E-3E7A-4E88-B27C-B5903293524F}" srcOrd="12" destOrd="0" presId="urn:microsoft.com/office/officeart/2005/8/layout/cycle8"/>
    <dgm:cxn modelId="{9C7E2163-E7E7-471C-82C2-13923F43FC3E}" type="presParOf" srcId="{8B8B3F87-0CBC-4E78-8E01-C3930516F8BB}" destId="{ED8E95CE-08DA-4141-8C25-C76E00F75BB0}" srcOrd="13" destOrd="0" presId="urn:microsoft.com/office/officeart/2005/8/layout/cycle8"/>
    <dgm:cxn modelId="{B1BA9B4C-B44A-4E06-807C-42CA29ECF9B6}" type="presParOf" srcId="{8B8B3F87-0CBC-4E78-8E01-C3930516F8BB}" destId="{870841A0-FD45-4886-8845-D35E17E166B7}" srcOrd="14" destOrd="0" presId="urn:microsoft.com/office/officeart/2005/8/layout/cycle8"/>
    <dgm:cxn modelId="{DE729443-B656-4E16-8839-1EC3D85382B2}" type="presParOf" srcId="{8B8B3F87-0CBC-4E78-8E01-C3930516F8BB}" destId="{1013ED55-3E17-482D-8022-15523399DD0F}" srcOrd="15" destOrd="0" presId="urn:microsoft.com/office/officeart/2005/8/layout/cycle8"/>
    <dgm:cxn modelId="{055A9825-95C5-4C4A-ABA2-244DE45150A7}" type="presParOf" srcId="{8B8B3F87-0CBC-4E78-8E01-C3930516F8BB}" destId="{A9B41D76-465E-4B26-9EBB-A3524636C28B}" srcOrd="16" destOrd="0" presId="urn:microsoft.com/office/officeart/2005/8/layout/cycle8"/>
    <dgm:cxn modelId="{DECE2051-5DF8-42DC-A614-EE9DC22345F7}" type="presParOf" srcId="{8B8B3F87-0CBC-4E78-8E01-C3930516F8BB}" destId="{676DD495-A3A0-4A6B-B288-CA43EAC92F26}" srcOrd="17" destOrd="0" presId="urn:microsoft.com/office/officeart/2005/8/layout/cycle8"/>
    <dgm:cxn modelId="{0D5CD60A-346C-444E-A173-0B9A94EF4E9B}" type="presParOf" srcId="{8B8B3F87-0CBC-4E78-8E01-C3930516F8BB}" destId="{26FC5868-FA58-4B81-939A-0BBEDAB5B1E5}" srcOrd="18" destOrd="0" presId="urn:microsoft.com/office/officeart/2005/8/layout/cycle8"/>
    <dgm:cxn modelId="{D59E0BDF-C9C7-4C41-9877-1806934E9FBB}" type="presParOf" srcId="{8B8B3F87-0CBC-4E78-8E01-C3930516F8BB}" destId="{EDD0783B-5601-4AC4-954D-6E36AE29B63C}" srcOrd="19" destOrd="0" presId="urn:microsoft.com/office/officeart/2005/8/layout/cycle8"/>
    <dgm:cxn modelId="{1E62C3E7-69A5-4763-8FF9-733597C4AB79}" type="presParOf" srcId="{8B8B3F87-0CBC-4E78-8E01-C3930516F8BB}" destId="{2C5A96CB-2D10-46A5-A2CD-1C64D578146C}" srcOrd="20" destOrd="0" presId="urn:microsoft.com/office/officeart/2005/8/layout/cycle8"/>
    <dgm:cxn modelId="{AAE2CD6F-F655-4367-8CA6-1B0C01E7DD89}" type="presParOf" srcId="{8B8B3F87-0CBC-4E78-8E01-C3930516F8BB}" destId="{C3DA66AC-B789-42AD-B3DA-0D75213C3C6F}" srcOrd="21" destOrd="0" presId="urn:microsoft.com/office/officeart/2005/8/layout/cycle8"/>
    <dgm:cxn modelId="{30368B88-BEF7-47A7-8410-0DD70C889470}" type="presParOf" srcId="{8B8B3F87-0CBC-4E78-8E01-C3930516F8BB}" destId="{EFBF5962-9D77-4F37-9FB5-C386D9C2A904}" srcOrd="22" destOrd="0" presId="urn:microsoft.com/office/officeart/2005/8/layout/cycle8"/>
    <dgm:cxn modelId="{04D62C88-36C5-4480-968A-88754BDF8A00}" type="presParOf" srcId="{8B8B3F87-0CBC-4E78-8E01-C3930516F8BB}" destId="{11492137-73B4-4D53-9635-C83F5147DA14}" srcOrd="23" destOrd="0" presId="urn:microsoft.com/office/officeart/2005/8/layout/cycle8"/>
    <dgm:cxn modelId="{F9835BC0-C913-4D1D-A1CC-F2A3D149FE37}" type="presParOf" srcId="{8B8B3F87-0CBC-4E78-8E01-C3930516F8BB}" destId="{76447E16-0060-449E-A6FB-07318A5DEDEE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2984D-20CD-4FFB-8B55-7AED5D2A601C}">
      <dsp:nvSpPr>
        <dsp:cNvPr id="0" name=""/>
        <dsp:cNvSpPr/>
      </dsp:nvSpPr>
      <dsp:spPr>
        <a:xfrm>
          <a:off x="1195895" y="366099"/>
          <a:ext cx="1141425" cy="1141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3B7DFF-D1D9-4E95-8D91-ED4E85BF6C65}">
      <dsp:nvSpPr>
        <dsp:cNvPr id="0" name=""/>
        <dsp:cNvSpPr/>
      </dsp:nvSpPr>
      <dsp:spPr>
        <a:xfrm>
          <a:off x="498357" y="1860650"/>
          <a:ext cx="25365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entury Gothic" panose="020B0502020202020204" pitchFamily="34" charset="0"/>
            </a:rPr>
            <a:t>K-Maintenance is a shortened name for KFUPM Maintenance</a:t>
          </a:r>
        </a:p>
      </dsp:txBody>
      <dsp:txXfrm>
        <a:off x="498357" y="1860650"/>
        <a:ext cx="2536500" cy="765000"/>
      </dsp:txXfrm>
    </dsp:sp>
    <dsp:sp modelId="{13F12DB3-9393-4C57-AC71-C32C75EECB37}">
      <dsp:nvSpPr>
        <dsp:cNvPr id="0" name=""/>
        <dsp:cNvSpPr/>
      </dsp:nvSpPr>
      <dsp:spPr>
        <a:xfrm>
          <a:off x="4176283" y="366099"/>
          <a:ext cx="1141425" cy="11414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22A0E-BC7F-4308-AF86-17C5F7C6862D}">
      <dsp:nvSpPr>
        <dsp:cNvPr id="0" name=""/>
        <dsp:cNvSpPr/>
      </dsp:nvSpPr>
      <dsp:spPr>
        <a:xfrm>
          <a:off x="3478745" y="1860650"/>
          <a:ext cx="25365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entury Gothic" panose="020B0502020202020204" pitchFamily="34" charset="0"/>
            </a:rPr>
            <a:t>It’s envisioned to automate the process of requesting services and to make it easier and more seamless.</a:t>
          </a:r>
        </a:p>
      </dsp:txBody>
      <dsp:txXfrm>
        <a:off x="3478745" y="1860650"/>
        <a:ext cx="2536500" cy="765000"/>
      </dsp:txXfrm>
    </dsp:sp>
    <dsp:sp modelId="{66DD13F2-60EA-4F63-AC2E-58BEF7D4134F}">
      <dsp:nvSpPr>
        <dsp:cNvPr id="0" name=""/>
        <dsp:cNvSpPr/>
      </dsp:nvSpPr>
      <dsp:spPr>
        <a:xfrm>
          <a:off x="1195895" y="3259775"/>
          <a:ext cx="1141425" cy="11414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28686-7AC2-446E-99C1-8FA4CB9E7118}">
      <dsp:nvSpPr>
        <dsp:cNvPr id="0" name=""/>
        <dsp:cNvSpPr/>
      </dsp:nvSpPr>
      <dsp:spPr>
        <a:xfrm>
          <a:off x="498357" y="4754326"/>
          <a:ext cx="25365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entury Gothic" panose="020B0502020202020204" pitchFamily="34" charset="0"/>
            </a:rPr>
            <a:t>Requests can be attached with a textual description, an image or a video.</a:t>
          </a:r>
        </a:p>
      </dsp:txBody>
      <dsp:txXfrm>
        <a:off x="498357" y="4754326"/>
        <a:ext cx="2536500" cy="765000"/>
      </dsp:txXfrm>
    </dsp:sp>
    <dsp:sp modelId="{3390A49D-EA65-4C93-9D83-AEA717EBCE9A}">
      <dsp:nvSpPr>
        <dsp:cNvPr id="0" name=""/>
        <dsp:cNvSpPr/>
      </dsp:nvSpPr>
      <dsp:spPr>
        <a:xfrm>
          <a:off x="4176283" y="3259775"/>
          <a:ext cx="1141425" cy="11414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A17D7-0390-45DC-843E-7BC622C4D7AE}">
      <dsp:nvSpPr>
        <dsp:cNvPr id="0" name=""/>
        <dsp:cNvSpPr/>
      </dsp:nvSpPr>
      <dsp:spPr>
        <a:xfrm>
          <a:off x="3478745" y="4754326"/>
          <a:ext cx="25365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entury Gothic" panose="020B0502020202020204" pitchFamily="34" charset="0"/>
            </a:rPr>
            <a:t>The time for serviceman arrival will be calculated and estimated to ease the user’s mind.</a:t>
          </a:r>
        </a:p>
      </dsp:txBody>
      <dsp:txXfrm>
        <a:off x="3478745" y="4754326"/>
        <a:ext cx="2536500" cy="76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9BA8C0-E48D-4478-8470-623473DB5372}">
      <dsp:nvSpPr>
        <dsp:cNvPr id="0" name=""/>
        <dsp:cNvSpPr/>
      </dsp:nvSpPr>
      <dsp:spPr>
        <a:xfrm>
          <a:off x="33945" y="1464204"/>
          <a:ext cx="820241" cy="8202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97283-495A-4AD0-89C1-5A8DB1FFB2EC}">
      <dsp:nvSpPr>
        <dsp:cNvPr id="0" name=""/>
        <dsp:cNvSpPr/>
      </dsp:nvSpPr>
      <dsp:spPr>
        <a:xfrm>
          <a:off x="206195" y="1636455"/>
          <a:ext cx="475739" cy="4757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30013-4577-4AD7-9049-5FD0EAD4D557}">
      <dsp:nvSpPr>
        <dsp:cNvPr id="0" name=""/>
        <dsp:cNvSpPr/>
      </dsp:nvSpPr>
      <dsp:spPr>
        <a:xfrm>
          <a:off x="1029952" y="1464204"/>
          <a:ext cx="1933425" cy="820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</a:rPr>
            <a:t>The system shall allow the admin to sort requests </a:t>
          </a:r>
        </a:p>
      </dsp:txBody>
      <dsp:txXfrm>
        <a:off x="1029952" y="1464204"/>
        <a:ext cx="1933425" cy="820241"/>
      </dsp:txXfrm>
    </dsp:sp>
    <dsp:sp modelId="{195E1D07-6259-4332-A011-CC0BBFC39479}">
      <dsp:nvSpPr>
        <dsp:cNvPr id="0" name=""/>
        <dsp:cNvSpPr/>
      </dsp:nvSpPr>
      <dsp:spPr>
        <a:xfrm>
          <a:off x="3300262" y="1464204"/>
          <a:ext cx="820241" cy="8202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EC64D1-FCAB-4A7B-93E4-E822E0FDCBA4}">
      <dsp:nvSpPr>
        <dsp:cNvPr id="0" name=""/>
        <dsp:cNvSpPr/>
      </dsp:nvSpPr>
      <dsp:spPr>
        <a:xfrm>
          <a:off x="3472512" y="1636455"/>
          <a:ext cx="475739" cy="4757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F8AE0-EB4B-4ACA-BC3C-FEC54343BE0E}">
      <dsp:nvSpPr>
        <dsp:cNvPr id="0" name=""/>
        <dsp:cNvSpPr/>
      </dsp:nvSpPr>
      <dsp:spPr>
        <a:xfrm>
          <a:off x="4296269" y="1464204"/>
          <a:ext cx="1933425" cy="820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entury Gothic" panose="020B0502020202020204" pitchFamily="34" charset="0"/>
            </a:rPr>
            <a:t>The system shall allow the user to select from pre-set frequent, common requests. </a:t>
          </a:r>
        </a:p>
      </dsp:txBody>
      <dsp:txXfrm>
        <a:off x="4296269" y="1464204"/>
        <a:ext cx="1933425" cy="820241"/>
      </dsp:txXfrm>
    </dsp:sp>
    <dsp:sp modelId="{089FBF42-32E5-4AF4-A6A5-D8CA746E9C0B}">
      <dsp:nvSpPr>
        <dsp:cNvPr id="0" name=""/>
        <dsp:cNvSpPr/>
      </dsp:nvSpPr>
      <dsp:spPr>
        <a:xfrm>
          <a:off x="33945" y="3220242"/>
          <a:ext cx="820241" cy="8202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0D4A6-A2B2-48D8-92FD-EC80BD628BDA}">
      <dsp:nvSpPr>
        <dsp:cNvPr id="0" name=""/>
        <dsp:cNvSpPr/>
      </dsp:nvSpPr>
      <dsp:spPr>
        <a:xfrm>
          <a:off x="206195" y="3392493"/>
          <a:ext cx="475739" cy="4757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5C0E1-3FFD-4D2C-A397-5B0F635FBE19}">
      <dsp:nvSpPr>
        <dsp:cNvPr id="0" name=""/>
        <dsp:cNvSpPr/>
      </dsp:nvSpPr>
      <dsp:spPr>
        <a:xfrm>
          <a:off x="1029952" y="3220242"/>
          <a:ext cx="1933425" cy="820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</a:rPr>
            <a:t>The system shall save the user’s preferred location.</a:t>
          </a:r>
        </a:p>
      </dsp:txBody>
      <dsp:txXfrm>
        <a:off x="1029952" y="3220242"/>
        <a:ext cx="1933425" cy="820241"/>
      </dsp:txXfrm>
    </dsp:sp>
    <dsp:sp modelId="{AEEEADA6-07C5-4059-A7C5-BB140CE4CDE7}">
      <dsp:nvSpPr>
        <dsp:cNvPr id="0" name=""/>
        <dsp:cNvSpPr/>
      </dsp:nvSpPr>
      <dsp:spPr>
        <a:xfrm>
          <a:off x="3300262" y="3220242"/>
          <a:ext cx="820241" cy="8202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8BF20-E916-4F17-B5C3-38A702BB8FE9}">
      <dsp:nvSpPr>
        <dsp:cNvPr id="0" name=""/>
        <dsp:cNvSpPr/>
      </dsp:nvSpPr>
      <dsp:spPr>
        <a:xfrm>
          <a:off x="3472512" y="3392493"/>
          <a:ext cx="475739" cy="4757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E0E24-60C7-4B43-A17C-ACF74850E7FE}">
      <dsp:nvSpPr>
        <dsp:cNvPr id="0" name=""/>
        <dsp:cNvSpPr/>
      </dsp:nvSpPr>
      <dsp:spPr>
        <a:xfrm>
          <a:off x="4296269" y="3220242"/>
          <a:ext cx="1933425" cy="820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entury Gothic" panose="020B0502020202020204" pitchFamily="34" charset="0"/>
            </a:rPr>
            <a:t>The system shall limit the user’s requests to one request per category.</a:t>
          </a:r>
        </a:p>
      </dsp:txBody>
      <dsp:txXfrm>
        <a:off x="4296269" y="3220242"/>
        <a:ext cx="1933425" cy="8202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55BA2-06CB-4F52-A261-3698AE57EE88}">
      <dsp:nvSpPr>
        <dsp:cNvPr id="0" name=""/>
        <dsp:cNvSpPr/>
      </dsp:nvSpPr>
      <dsp:spPr>
        <a:xfrm>
          <a:off x="33945" y="586185"/>
          <a:ext cx="820241" cy="8202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8CDE5-37DB-4174-80BC-BE5025FDFE42}">
      <dsp:nvSpPr>
        <dsp:cNvPr id="0" name=""/>
        <dsp:cNvSpPr/>
      </dsp:nvSpPr>
      <dsp:spPr>
        <a:xfrm>
          <a:off x="206195" y="758436"/>
          <a:ext cx="475739" cy="4757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A06AB-B7B2-423D-854D-9C5ACC70D657}">
      <dsp:nvSpPr>
        <dsp:cNvPr id="0" name=""/>
        <dsp:cNvSpPr/>
      </dsp:nvSpPr>
      <dsp:spPr>
        <a:xfrm>
          <a:off x="1029952" y="586185"/>
          <a:ext cx="1933425" cy="820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entury Gothic" panose="020B0502020202020204" pitchFamily="34" charset="0"/>
            </a:rPr>
            <a:t>The system shall be interoperable so that the KFUPM login system can be used for it.</a:t>
          </a:r>
        </a:p>
      </dsp:txBody>
      <dsp:txXfrm>
        <a:off x="1029952" y="586185"/>
        <a:ext cx="1933425" cy="820241"/>
      </dsp:txXfrm>
    </dsp:sp>
    <dsp:sp modelId="{D419E5F2-1D76-4788-BCF4-46A263EAEDEE}">
      <dsp:nvSpPr>
        <dsp:cNvPr id="0" name=""/>
        <dsp:cNvSpPr/>
      </dsp:nvSpPr>
      <dsp:spPr>
        <a:xfrm>
          <a:off x="3300262" y="586185"/>
          <a:ext cx="820241" cy="8202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DDFFCA-5E6F-45AD-A23D-FBE478D844EA}">
      <dsp:nvSpPr>
        <dsp:cNvPr id="0" name=""/>
        <dsp:cNvSpPr/>
      </dsp:nvSpPr>
      <dsp:spPr>
        <a:xfrm>
          <a:off x="3472512" y="758436"/>
          <a:ext cx="475739" cy="4757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14C72-3044-41D4-BB25-D31B9D56B2E4}">
      <dsp:nvSpPr>
        <dsp:cNvPr id="0" name=""/>
        <dsp:cNvSpPr/>
      </dsp:nvSpPr>
      <dsp:spPr>
        <a:xfrm>
          <a:off x="4296269" y="586185"/>
          <a:ext cx="1933425" cy="820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entury Gothic" panose="020B0502020202020204" pitchFamily="34" charset="0"/>
            </a:rPr>
            <a:t>The system shall be available at most times and scheduling for maintenance should be during low-traffic periods.</a:t>
          </a:r>
        </a:p>
      </dsp:txBody>
      <dsp:txXfrm>
        <a:off x="4296269" y="586185"/>
        <a:ext cx="1933425" cy="820241"/>
      </dsp:txXfrm>
    </dsp:sp>
    <dsp:sp modelId="{921CA64E-83FC-41DC-91A6-EEC5051EE69D}">
      <dsp:nvSpPr>
        <dsp:cNvPr id="0" name=""/>
        <dsp:cNvSpPr/>
      </dsp:nvSpPr>
      <dsp:spPr>
        <a:xfrm>
          <a:off x="33945" y="2342223"/>
          <a:ext cx="820241" cy="8202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36930-E7AC-4B80-871A-13390327A872}">
      <dsp:nvSpPr>
        <dsp:cNvPr id="0" name=""/>
        <dsp:cNvSpPr/>
      </dsp:nvSpPr>
      <dsp:spPr>
        <a:xfrm>
          <a:off x="206195" y="2514474"/>
          <a:ext cx="475739" cy="4757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B2538-6821-49F9-9A37-CE0A16012289}">
      <dsp:nvSpPr>
        <dsp:cNvPr id="0" name=""/>
        <dsp:cNvSpPr/>
      </dsp:nvSpPr>
      <dsp:spPr>
        <a:xfrm>
          <a:off x="1029952" y="2342223"/>
          <a:ext cx="1933425" cy="820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entury Gothic" panose="020B0502020202020204" pitchFamily="34" charset="0"/>
            </a:rPr>
            <a:t>The system shall prevent any attempt to spam requests to improve the admin’s usability.</a:t>
          </a:r>
        </a:p>
      </dsp:txBody>
      <dsp:txXfrm>
        <a:off x="1029952" y="2342223"/>
        <a:ext cx="1933425" cy="820241"/>
      </dsp:txXfrm>
    </dsp:sp>
    <dsp:sp modelId="{78830DE6-62F1-40D0-91B9-DE0379F421F9}">
      <dsp:nvSpPr>
        <dsp:cNvPr id="0" name=""/>
        <dsp:cNvSpPr/>
      </dsp:nvSpPr>
      <dsp:spPr>
        <a:xfrm>
          <a:off x="3300262" y="2342223"/>
          <a:ext cx="820241" cy="8202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FEDBAB-CEB9-485B-B2E9-1F8B067A4B0A}">
      <dsp:nvSpPr>
        <dsp:cNvPr id="0" name=""/>
        <dsp:cNvSpPr/>
      </dsp:nvSpPr>
      <dsp:spPr>
        <a:xfrm>
          <a:off x="3472512" y="2514474"/>
          <a:ext cx="475739" cy="4757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9FF52D-4593-421F-86DF-B4AB0723BEDB}">
      <dsp:nvSpPr>
        <dsp:cNvPr id="0" name=""/>
        <dsp:cNvSpPr/>
      </dsp:nvSpPr>
      <dsp:spPr>
        <a:xfrm>
          <a:off x="4296269" y="2342223"/>
          <a:ext cx="1933425" cy="820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entury Gothic" panose="020B0502020202020204" pitchFamily="34" charset="0"/>
            </a:rPr>
            <a:t>The system shall be platform independent; it should be available on multiple operating systems.</a:t>
          </a:r>
        </a:p>
      </dsp:txBody>
      <dsp:txXfrm>
        <a:off x="4296269" y="2342223"/>
        <a:ext cx="1933425" cy="820241"/>
      </dsp:txXfrm>
    </dsp:sp>
    <dsp:sp modelId="{6E0693E1-964B-44A9-9D7E-757CF672E4F5}">
      <dsp:nvSpPr>
        <dsp:cNvPr id="0" name=""/>
        <dsp:cNvSpPr/>
      </dsp:nvSpPr>
      <dsp:spPr>
        <a:xfrm>
          <a:off x="33945" y="4098261"/>
          <a:ext cx="820241" cy="8202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C95E15-AF2C-45D1-9079-C072E54929E1}">
      <dsp:nvSpPr>
        <dsp:cNvPr id="0" name=""/>
        <dsp:cNvSpPr/>
      </dsp:nvSpPr>
      <dsp:spPr>
        <a:xfrm>
          <a:off x="206195" y="4270512"/>
          <a:ext cx="475739" cy="47573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5AE7D-EAA5-4228-8741-FD94466DA74A}">
      <dsp:nvSpPr>
        <dsp:cNvPr id="0" name=""/>
        <dsp:cNvSpPr/>
      </dsp:nvSpPr>
      <dsp:spPr>
        <a:xfrm>
          <a:off x="1029952" y="4098261"/>
          <a:ext cx="1933425" cy="820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entury Gothic" panose="020B0502020202020204" pitchFamily="34" charset="0"/>
            </a:rPr>
            <a:t>The system shall be reliable so that the user can trust the system to match their expectations when executing operations.</a:t>
          </a:r>
        </a:p>
      </dsp:txBody>
      <dsp:txXfrm>
        <a:off x="1029952" y="4098261"/>
        <a:ext cx="1933425" cy="8202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D8C169-F724-43DD-980B-9766756F30FC}">
      <dsp:nvSpPr>
        <dsp:cNvPr id="0" name=""/>
        <dsp:cNvSpPr/>
      </dsp:nvSpPr>
      <dsp:spPr>
        <a:xfrm>
          <a:off x="1480749" y="298925"/>
          <a:ext cx="4056507" cy="4056507"/>
        </a:xfrm>
        <a:prstGeom prst="pie">
          <a:avLst>
            <a:gd name="adj1" fmla="val 16200000"/>
            <a:gd name="adj2" fmla="val 2052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</a:rPr>
            <a:t>KFUPM administration</a:t>
          </a:r>
        </a:p>
      </dsp:txBody>
      <dsp:txXfrm>
        <a:off x="3596893" y="980805"/>
        <a:ext cx="1303877" cy="869251"/>
      </dsp:txXfrm>
    </dsp:sp>
    <dsp:sp modelId="{07837C29-E082-41A0-99AF-6BDCDB182CB6}">
      <dsp:nvSpPr>
        <dsp:cNvPr id="0" name=""/>
        <dsp:cNvSpPr/>
      </dsp:nvSpPr>
      <dsp:spPr>
        <a:xfrm>
          <a:off x="1515519" y="407099"/>
          <a:ext cx="4056507" cy="4056507"/>
        </a:xfrm>
        <a:prstGeom prst="pie">
          <a:avLst>
            <a:gd name="adj1" fmla="val 20520000"/>
            <a:gd name="adj2" fmla="val 32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</a:rPr>
            <a:t>KFUPM students</a:t>
          </a:r>
        </a:p>
      </dsp:txBody>
      <dsp:txXfrm>
        <a:off x="4128103" y="2260536"/>
        <a:ext cx="1207293" cy="965835"/>
      </dsp:txXfrm>
    </dsp:sp>
    <dsp:sp modelId="{013C9044-B5E0-4D6A-834C-93068431B855}">
      <dsp:nvSpPr>
        <dsp:cNvPr id="0" name=""/>
        <dsp:cNvSpPr/>
      </dsp:nvSpPr>
      <dsp:spPr>
        <a:xfrm>
          <a:off x="1423764" y="473742"/>
          <a:ext cx="4056507" cy="4056507"/>
        </a:xfrm>
        <a:prstGeom prst="pie">
          <a:avLst>
            <a:gd name="adj1" fmla="val 3240000"/>
            <a:gd name="adj2" fmla="val 756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</a:rPr>
            <a:t>KFUPM faculty members</a:t>
          </a:r>
        </a:p>
      </dsp:txBody>
      <dsp:txXfrm>
        <a:off x="2872517" y="3322955"/>
        <a:ext cx="1159002" cy="1062418"/>
      </dsp:txXfrm>
    </dsp:sp>
    <dsp:sp modelId="{7DC3BE6E-3E7A-4E88-B27C-B5903293524F}">
      <dsp:nvSpPr>
        <dsp:cNvPr id="0" name=""/>
        <dsp:cNvSpPr/>
      </dsp:nvSpPr>
      <dsp:spPr>
        <a:xfrm>
          <a:off x="1332010" y="407099"/>
          <a:ext cx="4056507" cy="4056507"/>
        </a:xfrm>
        <a:prstGeom prst="pie">
          <a:avLst>
            <a:gd name="adj1" fmla="val 7560000"/>
            <a:gd name="adj2" fmla="val 1188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</a:rPr>
            <a:t>KFUPM residents</a:t>
          </a:r>
        </a:p>
      </dsp:txBody>
      <dsp:txXfrm>
        <a:off x="1568640" y="2260536"/>
        <a:ext cx="1207293" cy="965835"/>
      </dsp:txXfrm>
    </dsp:sp>
    <dsp:sp modelId="{A9B41D76-465E-4B26-9EBB-A3524636C28B}">
      <dsp:nvSpPr>
        <dsp:cNvPr id="0" name=""/>
        <dsp:cNvSpPr/>
      </dsp:nvSpPr>
      <dsp:spPr>
        <a:xfrm>
          <a:off x="1366780" y="298925"/>
          <a:ext cx="4056507" cy="4056507"/>
        </a:xfrm>
        <a:prstGeom prst="pie">
          <a:avLst>
            <a:gd name="adj1" fmla="val 11880000"/>
            <a:gd name="adj2" fmla="val 162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entury Gothic" panose="020B0502020202020204" pitchFamily="34" charset="0"/>
            </a:rPr>
            <a:t>KFUPM Maintenance Department</a:t>
          </a:r>
        </a:p>
      </dsp:txBody>
      <dsp:txXfrm>
        <a:off x="2003265" y="980805"/>
        <a:ext cx="1303877" cy="869251"/>
      </dsp:txXfrm>
    </dsp:sp>
    <dsp:sp modelId="{2C5A96CB-2D10-46A5-A2CD-1C64D578146C}">
      <dsp:nvSpPr>
        <dsp:cNvPr id="0" name=""/>
        <dsp:cNvSpPr/>
      </dsp:nvSpPr>
      <dsp:spPr>
        <a:xfrm>
          <a:off x="1229441" y="47808"/>
          <a:ext cx="4558741" cy="4558741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A66AC-B789-42AD-B3DA-0D75213C3C6F}">
      <dsp:nvSpPr>
        <dsp:cNvPr id="0" name=""/>
        <dsp:cNvSpPr/>
      </dsp:nvSpPr>
      <dsp:spPr>
        <a:xfrm>
          <a:off x="1264682" y="155946"/>
          <a:ext cx="4558741" cy="4558741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BF5962-9D77-4F37-9FB5-C386D9C2A904}">
      <dsp:nvSpPr>
        <dsp:cNvPr id="0" name=""/>
        <dsp:cNvSpPr/>
      </dsp:nvSpPr>
      <dsp:spPr>
        <a:xfrm>
          <a:off x="1172647" y="222793"/>
          <a:ext cx="4558741" cy="4558741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92137-73B4-4D53-9635-C83F5147DA14}">
      <dsp:nvSpPr>
        <dsp:cNvPr id="0" name=""/>
        <dsp:cNvSpPr/>
      </dsp:nvSpPr>
      <dsp:spPr>
        <a:xfrm>
          <a:off x="1080613" y="155946"/>
          <a:ext cx="4558741" cy="4558741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47E16-0060-449E-A6FB-07318A5DEDEE}">
      <dsp:nvSpPr>
        <dsp:cNvPr id="0" name=""/>
        <dsp:cNvSpPr/>
      </dsp:nvSpPr>
      <dsp:spPr>
        <a:xfrm>
          <a:off x="1115854" y="47808"/>
          <a:ext cx="4558741" cy="4558741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6FB12-680E-9049-91FC-0E10E34DE093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21F32-0B25-8F47-96E3-A93281249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0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221F32-0B25-8F47-96E3-A932812493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03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0865-A350-2442-B66F-E0F88FA2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0386D-640E-FF4F-9E99-3A3441032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7A452-B535-4D41-B9D8-1B9987AE4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2C1C-6677-9149-A63F-486DE960BB1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ADF67-1B6B-F847-A241-A691B9FB3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5EAD4-3586-6D40-A05C-3CBF455F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B04A-031B-3A4B-9452-F51401C3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0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CA31-B1B4-274B-935D-9E22ED10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A80B4-BD0E-5344-ACE1-75F0EF8B9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86336-ADF4-A34C-A92A-FED2130C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2C1C-6677-9149-A63F-486DE960BB1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46FBC-B21B-4E40-A362-EB45A0DE2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B7175-2073-4B4F-8AB1-8F48E438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B04A-031B-3A4B-9452-F51401C3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8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77CF5C-F8CE-3842-B799-BAA073107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B6FC9-4218-FF4F-91DD-84975A243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28AF1-7B85-9B4D-8269-66B5840D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2C1C-6677-9149-A63F-486DE960BB1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4F7EE-81FC-224F-A748-910F30453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D99E-8784-1744-85FF-73E59A1DB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B04A-031B-3A4B-9452-F51401C3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4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72B6-DC23-594A-AE1E-85E3019B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EB173-91C0-8449-A06F-C9939D05E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D47A3-6974-9446-A5B4-8AA54E91C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2C1C-6677-9149-A63F-486DE960BB1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AC2C3-B785-C742-8471-DBB6A343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B3193-EFF3-A446-BB6E-626030CE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B04A-031B-3A4B-9452-F51401C3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45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F89E2-04F4-964B-9545-0B4090B62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DEA12-8BA6-AF46-AA59-9C296CAF1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2EF73-FE58-6045-8521-0F93F249D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2C1C-6677-9149-A63F-486DE960BB1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DB928-E8D3-004A-9AFA-D3B5212D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B8D43-1B21-4640-AB6D-93C31907F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B04A-031B-3A4B-9452-F51401C3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75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44CF1-B205-1445-A347-73C0C9CF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C49DC-1D16-F64C-BAAE-E2C283136C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E7994-FE51-6641-8081-060EFAC85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4D825-44F2-C748-88AA-E1EF82F40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2C1C-6677-9149-A63F-486DE960BB1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7C4B1-7119-EF49-BE0A-A9A14D1C8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2DB4A-4ACA-F249-BBC9-35C65469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B04A-031B-3A4B-9452-F51401C3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8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CE11-A07D-5544-89DD-36852D04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9C248-BF6D-5D4C-BCA4-26611CFF4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8DDFD-70C2-AE4D-9A70-EC1D811EE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E99677-1347-834A-8AAD-AD337072F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32926-9A9D-2F44-B3B9-0A778694E8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B4EC6B-576A-0D49-BF8D-0F07FFFAD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2C1C-6677-9149-A63F-486DE960BB1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CDE5B7-2B46-934F-B67A-29FE6A3F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6CF504-FF04-1D4A-9847-A5E5E790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B04A-031B-3A4B-9452-F51401C3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3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BFD3-29E3-FA4D-8B10-28C8B1EF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3F489A-4936-5A46-8E35-1EA186392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2C1C-6677-9149-A63F-486DE960BB1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B16DB-D0A0-9A47-A9C3-34F2F8C27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3884E3-34ED-5E40-832E-119B9E44B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B04A-031B-3A4B-9452-F51401C3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44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CDCB95-8388-114C-B0C5-841B9FC8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2C1C-6677-9149-A63F-486DE960BB1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6BBA8-EBCF-7740-95ED-FBF32BD6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AB957-5696-5041-AA7D-58C16C6A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B04A-031B-3A4B-9452-F51401C3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0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B1EE1-B4D2-DA4D-9837-4B337461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1C813-6A26-6F46-AC79-542654718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1AB29-6938-F74D-8BD8-C6A2890E0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47DB9-3779-7544-98F8-26246C80D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2C1C-6677-9149-A63F-486DE960BB1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C01EF-F78D-BA4E-9CE7-CFE78F27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E267E-346E-EF49-BA27-633CFE03F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B04A-031B-3A4B-9452-F51401C3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3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5BD2-EFFC-854C-BF75-6E8F012C4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C7E63D-1A0E-1544-AF00-F365AC4AE9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90694-2003-B346-B4B8-14FD6EC39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AA1E4-94B0-D84A-A01E-8CEAEA15F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2C1C-6677-9149-A63F-486DE960BB1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0F8DFC-95D9-684B-A978-65981AF40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2E173-57ED-CF49-AB46-D5BB3323B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B04A-031B-3A4B-9452-F51401C3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4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98A229-357E-C643-857B-2695F6B1F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60CBA-50FE-BA42-A576-F13530A67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57994-E4C8-E246-BD3A-8968C567A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D2C1C-6677-9149-A63F-486DE960BB11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E828A-A794-5240-9B6E-1812B8954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0C855-E0C8-C04D-98F8-4E5A01F5C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7B04A-031B-3A4B-9452-F51401C3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7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0.png" /><Relationship Id="rId4" Type="http://schemas.openxmlformats.org/officeDocument/2006/relationships/image" Target="../media/image39.pn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7" Type="http://schemas.openxmlformats.org/officeDocument/2006/relationships/image" Target="../media/image46.png" /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5.png" /><Relationship Id="rId5" Type="http://schemas.openxmlformats.org/officeDocument/2006/relationships/image" Target="../media/image44.png" /><Relationship Id="rId4" Type="http://schemas.openxmlformats.org/officeDocument/2006/relationships/image" Target="../media/image43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 /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9.png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 /><Relationship Id="rId2" Type="http://schemas.openxmlformats.org/officeDocument/2006/relationships/diagramData" Target="../diagrams/data3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3.xml" /><Relationship Id="rId5" Type="http://schemas.openxmlformats.org/officeDocument/2006/relationships/diagramColors" Target="../diagrams/colors3.xml" /><Relationship Id="rId4" Type="http://schemas.openxmlformats.org/officeDocument/2006/relationships/diagramQuickStyle" Target="../diagrams/quickStyle3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 /><Relationship Id="rId2" Type="http://schemas.openxmlformats.org/officeDocument/2006/relationships/diagramData" Target="../diagrams/data4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4.xml" /><Relationship Id="rId5" Type="http://schemas.openxmlformats.org/officeDocument/2006/relationships/diagramColors" Target="../diagrams/colors4.xml" /><Relationship Id="rId4" Type="http://schemas.openxmlformats.org/officeDocument/2006/relationships/diagramQuickStyle" Target="../diagrams/quickStyle4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2A2D2-3F70-EE47-9A18-EB97C0F97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b="1" dirty="0">
                <a:latin typeface="Century Gothic" panose="020B0502020202020204" pitchFamily="34" charset="0"/>
              </a:rPr>
              <a:t>SWE215 Final Presentation</a:t>
            </a:r>
            <a:endParaRPr lang="en-US" b="1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867E55-23FD-F142-90B0-BA9066EFF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 fontScale="92500" lnSpcReduction="20000"/>
          </a:bodyPr>
          <a:lstStyle/>
          <a:p>
            <a:pPr algn="l"/>
            <a:r>
              <a:rPr lang="en-US" sz="2200" b="1" dirty="0"/>
              <a:t>Team 1 | K-Maintenance</a:t>
            </a:r>
          </a:p>
          <a:p>
            <a:pPr algn="l"/>
            <a:r>
              <a:rPr lang="en-US" sz="2200" dirty="0"/>
              <a:t>Hashim Al-Ghamdi</a:t>
            </a:r>
          </a:p>
          <a:p>
            <a:pPr algn="l"/>
            <a:r>
              <a:rPr lang="en-US" sz="2200" dirty="0"/>
              <a:t>Haitham Al-Saeed</a:t>
            </a:r>
          </a:p>
          <a:p>
            <a:pPr algn="l"/>
            <a:r>
              <a:rPr lang="en-US" sz="2200" dirty="0"/>
              <a:t>Salem Bamukhier</a:t>
            </a:r>
          </a:p>
          <a:p>
            <a:pPr algn="l"/>
            <a:r>
              <a:rPr lang="en-US" sz="2200" dirty="0"/>
              <a:t>Salman Al-Ghamdi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693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EEE24-1550-0D47-B632-B48282B8F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Century Gothic" panose="020B0502020202020204" pitchFamily="34" charset="0"/>
              </a:rPr>
              <a:t>Use Case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877E49-E306-8641-B3FF-04DA1FF78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64" r="1991"/>
          <a:stretch/>
        </p:blipFill>
        <p:spPr>
          <a:xfrm>
            <a:off x="1356969" y="1675227"/>
            <a:ext cx="947806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32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DB9F3-0ADD-9340-AFDF-F6B8FDC2E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Selected Use Cases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6F1CEC-147D-44F2-AD0E-DFF94571F3B9}"/>
              </a:ext>
            </a:extLst>
          </p:cNvPr>
          <p:cNvSpPr/>
          <p:nvPr/>
        </p:nvSpPr>
        <p:spPr>
          <a:xfrm>
            <a:off x="4653101" y="2353928"/>
            <a:ext cx="2572992" cy="1748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Century Gothic" panose="020B0502020202020204" pitchFamily="34" charset="0"/>
              </a:rPr>
              <a:t>Make request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D89A75-0ED5-48AD-B5CC-F463052100DF}"/>
              </a:ext>
            </a:extLst>
          </p:cNvPr>
          <p:cNvSpPr/>
          <p:nvPr/>
        </p:nvSpPr>
        <p:spPr>
          <a:xfrm>
            <a:off x="8220890" y="4464635"/>
            <a:ext cx="2796730" cy="1748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Century Gothic" panose="020B0502020202020204" pitchFamily="34" charset="0"/>
              </a:rPr>
              <a:t>Assign service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BF7D30-C40C-4E26-9BB5-A60818E8639B}"/>
              </a:ext>
            </a:extLst>
          </p:cNvPr>
          <p:cNvSpPr/>
          <p:nvPr/>
        </p:nvSpPr>
        <p:spPr>
          <a:xfrm>
            <a:off x="8086647" y="2459412"/>
            <a:ext cx="3065216" cy="1748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Century Gothic" panose="020B0502020202020204" pitchFamily="34" charset="0"/>
              </a:rPr>
              <a:t>View assigned requests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19068E-094D-4E75-8FF5-F60875C9495D}"/>
              </a:ext>
            </a:extLst>
          </p:cNvPr>
          <p:cNvSpPr/>
          <p:nvPr/>
        </p:nvSpPr>
        <p:spPr>
          <a:xfrm>
            <a:off x="4653101" y="4464634"/>
            <a:ext cx="2572992" cy="1748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Century Gothic" panose="020B0502020202020204" pitchFamily="34" charset="0"/>
              </a:rPr>
              <a:t>Track request</a:t>
            </a:r>
          </a:p>
        </p:txBody>
      </p:sp>
    </p:spTree>
    <p:extLst>
      <p:ext uri="{BB962C8B-B14F-4D97-AF65-F5344CB8AC3E}">
        <p14:creationId xmlns:p14="http://schemas.microsoft.com/office/powerpoint/2010/main" val="271364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90210-83E4-495E-935F-DF599751A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System Requirements</a:t>
            </a:r>
          </a:p>
        </p:txBody>
      </p:sp>
    </p:spTree>
    <p:extLst>
      <p:ext uri="{BB962C8B-B14F-4D97-AF65-F5344CB8AC3E}">
        <p14:creationId xmlns:p14="http://schemas.microsoft.com/office/powerpoint/2010/main" val="1278167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BEF4656-0683-4420-BED2-A1C88CED7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0C6DFE-A65D-4403-B6BC-B3955D185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61570451-0F79-49FA-9006-DDA34158A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3ED4693-3203-430A-B494-E5572D882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92C81946-966A-4F98-B6D5-39416D856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FF22F7A-2A49-4D98-8016-E3ADF34E9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5E47559A-3055-4BF1-A481-FF0888273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7FC3188E-62A8-41B8-A8E7-734397100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AACB5179-11E1-483B-9F71-605DFF0DF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8077595-049F-4D02-BE55-694962FBD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0BD6263D-1C03-40DF-9628-88542C63B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D5A3CBA-EC92-49C5-BA5D-14C628D55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680A3DC5-4E47-4F87-9328-A7B07168B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8B207045-4F4A-4CF9-BD4B-F82BE21BE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D1A09BB2-6A65-49E5-B6DA-86330A7E6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AA0550FC-A296-4ED3-8025-0857A9AD1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94BB60CD-EF3A-436F-93A3-45DE0D1D8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AB302E06-FB93-40A4-9442-A22CAACB9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rgbClr val="FFFFFF">
                  <a:alpha val="35000"/>
                </a:srgb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37294D15-9328-422C-A53D-A3FE7C394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C225D3FA-9D52-4638-8B28-75FA605A4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9EE46D05-61E5-4A82-BDF8-2CB05405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3CC2F79D-17F2-44CB-93AF-FF6E1E184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75C66F41-CC84-445A-A14E-69FB88ABC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3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4CCB850-8E75-43A0-AE24-BEE25764B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578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640F9-E61E-E54F-A0C2-F99D267F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960120"/>
            <a:ext cx="3867912" cy="4169664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latin typeface="Century Gothic" panose="020B0502020202020204" pitchFamily="34" charset="0"/>
              </a:rPr>
              <a:t>Use Case Description</a:t>
            </a:r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E2D009B-70F6-4703-A06F-6829E40A1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12A52-9559-604A-BCE1-04194ABD2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0" y="960120"/>
            <a:ext cx="5513832" cy="4169664"/>
          </a:xfrm>
        </p:spPr>
        <p:txBody>
          <a:bodyPr anchor="ctr">
            <a:normAutofit fontScale="92500" lnSpcReduction="20000"/>
          </a:bodyPr>
          <a:lstStyle/>
          <a:p>
            <a:pPr marL="0" indent="0" fontAlgn="t">
              <a:buNone/>
            </a:pPr>
            <a:r>
              <a:rPr lang="en-US" sz="1400" b="1">
                <a:latin typeface="Century Gothic" panose="020B0502020202020204" pitchFamily="34" charset="0"/>
              </a:rPr>
              <a:t>Use Case Name: </a:t>
            </a:r>
          </a:p>
          <a:p>
            <a:pPr marL="0" indent="0" fontAlgn="t">
              <a:buNone/>
            </a:pPr>
            <a:r>
              <a:rPr lang="en-US" sz="1400">
                <a:latin typeface="Century Gothic" panose="020B0502020202020204" pitchFamily="34" charset="0"/>
              </a:rPr>
              <a:t>- Make request</a:t>
            </a:r>
          </a:p>
          <a:p>
            <a:pPr marL="0" indent="0" fontAlgn="t">
              <a:buNone/>
            </a:pPr>
            <a:r>
              <a:rPr lang="en-US" sz="1400" b="1">
                <a:latin typeface="Century Gothic" panose="020B0502020202020204" pitchFamily="34" charset="0"/>
              </a:rPr>
              <a:t>Precondition(s)</a:t>
            </a:r>
          </a:p>
          <a:p>
            <a:pPr marL="0" indent="0" fontAlgn="t">
              <a:buNone/>
            </a:pPr>
            <a:r>
              <a:rPr lang="en-US" sz="1400">
                <a:latin typeface="Century Gothic" panose="020B0502020202020204" pitchFamily="34" charset="0"/>
              </a:rPr>
              <a:t>- Connection to the internet</a:t>
            </a:r>
          </a:p>
          <a:p>
            <a:pPr marL="0" indent="0" fontAlgn="t">
              <a:buNone/>
            </a:pPr>
            <a:r>
              <a:rPr lang="en-US" sz="1400">
                <a:latin typeface="Century Gothic" panose="020B0502020202020204" pitchFamily="34" charset="0"/>
              </a:rPr>
              <a:t>- User is logged in to the system</a:t>
            </a:r>
          </a:p>
          <a:p>
            <a:pPr marL="0" indent="0" fontAlgn="t">
              <a:buNone/>
            </a:pPr>
            <a:r>
              <a:rPr lang="en-US" sz="1400">
                <a:latin typeface="Century Gothic" panose="020B0502020202020204" pitchFamily="34" charset="0"/>
              </a:rPr>
              <a:t>- The user has not reached request limit.</a:t>
            </a:r>
          </a:p>
          <a:p>
            <a:pPr marL="0" indent="0" fontAlgn="t">
              <a:buNone/>
            </a:pPr>
            <a:r>
              <a:rPr lang="en-US" sz="1400" b="1">
                <a:latin typeface="Century Gothic" panose="020B0502020202020204" pitchFamily="34" charset="0"/>
              </a:rPr>
              <a:t>Successful Post Condition</a:t>
            </a:r>
          </a:p>
          <a:p>
            <a:pPr marL="0" indent="0" fontAlgn="t">
              <a:buNone/>
            </a:pPr>
            <a:r>
              <a:rPr lang="en-US" sz="1400">
                <a:latin typeface="Century Gothic" panose="020B0502020202020204" pitchFamily="34" charset="0"/>
              </a:rPr>
              <a:t>- Request is made</a:t>
            </a:r>
          </a:p>
          <a:p>
            <a:pPr marL="0" indent="0" fontAlgn="t">
              <a:buNone/>
            </a:pPr>
            <a:r>
              <a:rPr lang="en-US" sz="1400">
                <a:latin typeface="Century Gothic" panose="020B0502020202020204" pitchFamily="34" charset="0"/>
              </a:rPr>
              <a:t>- Serviceman is dispatched</a:t>
            </a:r>
          </a:p>
          <a:p>
            <a:pPr marL="0" indent="0" fontAlgn="t">
              <a:buNone/>
            </a:pPr>
            <a:r>
              <a:rPr lang="en-US" sz="1400" b="1">
                <a:latin typeface="Century Gothic" panose="020B0502020202020204" pitchFamily="34" charset="0"/>
              </a:rPr>
              <a:t>Actors</a:t>
            </a:r>
          </a:p>
          <a:p>
            <a:pPr marL="0" indent="0" fontAlgn="t">
              <a:buNone/>
            </a:pPr>
            <a:r>
              <a:rPr lang="en-US" sz="1400">
                <a:latin typeface="Century Gothic" panose="020B0502020202020204" pitchFamily="34" charset="0"/>
              </a:rPr>
              <a:t> - User</a:t>
            </a:r>
          </a:p>
          <a:p>
            <a:pPr marL="0" indent="0" fontAlgn="t">
              <a:buNone/>
            </a:pPr>
            <a:r>
              <a:rPr lang="en-US" sz="1400" b="1">
                <a:latin typeface="Century Gothic" panose="020B0502020202020204" pitchFamily="34" charset="0"/>
              </a:rPr>
              <a:t>Priority</a:t>
            </a:r>
          </a:p>
          <a:p>
            <a:pPr marL="0" indent="0" fontAlgn="t">
              <a:buNone/>
            </a:pPr>
            <a:r>
              <a:rPr lang="en-US" sz="1400">
                <a:latin typeface="Century Gothic" panose="020B0502020202020204" pitchFamily="34" charset="0"/>
              </a:rPr>
              <a:t> - High</a:t>
            </a:r>
          </a:p>
          <a:p>
            <a:pPr marL="0" indent="0" fontAlgn="t">
              <a:buNone/>
            </a:pPr>
            <a:r>
              <a:rPr lang="en-US" sz="1400" b="1">
                <a:latin typeface="Century Gothic" panose="020B0502020202020204" pitchFamily="34" charset="0"/>
              </a:rPr>
              <a:t>Difficulty</a:t>
            </a:r>
          </a:p>
          <a:p>
            <a:pPr marL="0" indent="0" fontAlgn="t">
              <a:buNone/>
            </a:pPr>
            <a:r>
              <a:rPr lang="en-US" sz="1400">
                <a:latin typeface="Century Gothic" panose="020B0502020202020204" pitchFamily="34" charset="0"/>
              </a:rPr>
              <a:t> - Low</a:t>
            </a:r>
          </a:p>
          <a:p>
            <a:endParaRPr lang="en-US" sz="140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552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49B3-0ADC-EE41-9721-87AC87F5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Main Flow &amp; Alternative 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8B09B-9ED9-8D46-B3A0-CD53187FD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988" y="1315453"/>
            <a:ext cx="11542295" cy="5542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u="sng" dirty="0">
                <a:latin typeface="Century Gothic" panose="020B0502020202020204" pitchFamily="34" charset="0"/>
              </a:rPr>
              <a:t>Main Flow</a:t>
            </a:r>
            <a:endParaRPr lang="en-US" sz="1600" dirty="0">
              <a:latin typeface="Century Gothic" panose="020B0502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600" b="1" dirty="0">
                <a:latin typeface="Century Gothic" panose="020B0502020202020204" pitchFamily="34" charset="0"/>
              </a:rPr>
              <a:t>The use case begins when the user enters the homepage after logging in.</a:t>
            </a:r>
            <a:endParaRPr lang="en-US" sz="1600" dirty="0">
              <a:latin typeface="Century Gothic" panose="020B0502020202020204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1600" b="1" dirty="0">
                <a:latin typeface="Century Gothic" panose="020B0502020202020204" pitchFamily="34" charset="0"/>
              </a:rPr>
              <a:t>The user selects “Make request”.</a:t>
            </a:r>
            <a:endParaRPr lang="en-US" sz="1600" dirty="0">
              <a:latin typeface="Century Gothic" panose="020B0502020202020204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1600" b="1" dirty="0">
                <a:latin typeface="Century Gothic" panose="020B0502020202020204" pitchFamily="34" charset="0"/>
              </a:rPr>
              <a:t>The user specifies type of request.</a:t>
            </a:r>
            <a:endParaRPr lang="en-US" sz="1600" dirty="0">
              <a:latin typeface="Century Gothic" panose="020B0502020202020204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1600" b="1" dirty="0">
                <a:latin typeface="Century Gothic" panose="020B0502020202020204" pitchFamily="34" charset="0"/>
              </a:rPr>
              <a:t>The user adds a brief description of the problem.</a:t>
            </a:r>
            <a:endParaRPr lang="en-US" sz="1600" dirty="0">
              <a:latin typeface="Century Gothic" panose="020B0502020202020204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1600" b="1" dirty="0">
                <a:latin typeface="Century Gothic" panose="020B0502020202020204" pitchFamily="34" charset="0"/>
              </a:rPr>
              <a:t>The user specifies request’s location.</a:t>
            </a:r>
            <a:endParaRPr lang="en-US" sz="1600" dirty="0">
              <a:latin typeface="Century Gothic" panose="020B0502020202020204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1600" b="1" dirty="0">
                <a:latin typeface="Century Gothic" panose="020B0502020202020204" pitchFamily="34" charset="0"/>
              </a:rPr>
              <a:t>The user confirms the request.</a:t>
            </a:r>
            <a:endParaRPr lang="en-US" sz="1600" dirty="0">
              <a:latin typeface="Century Gothic" panose="020B0502020202020204" pitchFamily="3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1600" b="1" dirty="0">
                <a:latin typeface="Century Gothic" panose="020B0502020202020204" pitchFamily="34" charset="0"/>
              </a:rPr>
              <a:t>End use case.</a:t>
            </a:r>
            <a:endParaRPr lang="en-US" sz="1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Alternate flows: 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2.1.1     Display message of “Request limit has been reached, try again in *Time countdown for next request* ”.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2.1.2     Go to 7.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6.1.1     Display message of “Our servicemen are busy; your request cannot be handled at specified time”.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6.1.2     Display options of “Add request to queue” , “Change request details” and “Cancel request”.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6.1.2.1  Request is added to the queue.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6.1.2.2  Go to 3.</a:t>
            </a:r>
          </a:p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6.1.2.3  Go to 7.</a:t>
            </a:r>
          </a:p>
        </p:txBody>
      </p:sp>
    </p:spTree>
    <p:extLst>
      <p:ext uri="{BB962C8B-B14F-4D97-AF65-F5344CB8AC3E}">
        <p14:creationId xmlns:p14="http://schemas.microsoft.com/office/powerpoint/2010/main" val="1740998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67E335-751F-4462-B94D-D85610568B64}"/>
              </a:ext>
            </a:extLst>
          </p:cNvPr>
          <p:cNvSpPr/>
          <p:nvPr/>
        </p:nvSpPr>
        <p:spPr>
          <a:xfrm>
            <a:off x="0" y="1270179"/>
            <a:ext cx="121920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EE040-BB96-0547-BAA2-ACB1AF67B5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4336" y="136526"/>
            <a:ext cx="5159829" cy="1133654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Activity Diagrams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1B4DC6D-490F-5147-9879-5FDEA790F05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114401" y="1906399"/>
            <a:ext cx="5951538" cy="4684712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C67324-B1C7-4C45-A4FB-A5F5E61D4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883" y="1828325"/>
            <a:ext cx="5950234" cy="4683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D0AA4A-F7FF-BA4A-B417-BD44267317E4}"/>
              </a:ext>
            </a:extLst>
          </p:cNvPr>
          <p:cNvSpPr txBox="1"/>
          <p:nvPr/>
        </p:nvSpPr>
        <p:spPr>
          <a:xfrm>
            <a:off x="7268705" y="1270179"/>
            <a:ext cx="356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Serviceman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3B4795-D80C-3E44-B80A-033111534831}"/>
              </a:ext>
            </a:extLst>
          </p:cNvPr>
          <p:cNvSpPr txBox="1"/>
          <p:nvPr/>
        </p:nvSpPr>
        <p:spPr>
          <a:xfrm>
            <a:off x="481094" y="1270179"/>
            <a:ext cx="356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Admin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2B9451-F642-44DD-AC8E-5C195360927D}"/>
              </a:ext>
            </a:extLst>
          </p:cNvPr>
          <p:cNvSpPr/>
          <p:nvPr/>
        </p:nvSpPr>
        <p:spPr>
          <a:xfrm>
            <a:off x="5910020" y="1639511"/>
            <a:ext cx="185980" cy="521848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37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001DA6-BE15-4615-B23E-EA81F105C74E}"/>
              </a:ext>
            </a:extLst>
          </p:cNvPr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C44051-C217-8C40-B006-853D49B6B83C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User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BFED2276-B499-402B-9AEE-E005B2FA9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13885"/>
            <a:ext cx="10905066" cy="351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8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39EA-13D4-4DFF-8A01-E1B097C1F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b="1">
                <a:latin typeface="Century Gothic" panose="020B0502020202020204" pitchFamily="34" charset="0"/>
              </a:rPr>
              <a:t>Analysis Models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55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8CC58-C422-B24F-B1BE-E93A2B719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5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5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87C00F-C87B-1A4A-962C-DDD2B6D6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Century Gothic" panose="020B0502020202020204" pitchFamily="34" charset="0"/>
              </a:rPr>
              <a:t>Class Diagrams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D49D68-CFD8-F34D-A2E3-219017D87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514" y="224589"/>
            <a:ext cx="7090885" cy="650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16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556B153E-CB8C-48AF-85C2-1639BA323B49}"/>
              </a:ext>
            </a:extLst>
          </p:cNvPr>
          <p:cNvSpPr/>
          <p:nvPr/>
        </p:nvSpPr>
        <p:spPr>
          <a:xfrm>
            <a:off x="3007207" y="992778"/>
            <a:ext cx="4415246" cy="427155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entury Gothic" panose="020B0502020202020204" pitchFamily="34" charset="0"/>
              </a:rPr>
              <a:t>Vision Statement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108C26-B818-43CE-90D1-50349F0CC77A}"/>
              </a:ext>
            </a:extLst>
          </p:cNvPr>
          <p:cNvSpPr/>
          <p:nvPr/>
        </p:nvSpPr>
        <p:spPr>
          <a:xfrm>
            <a:off x="7574852" y="4831081"/>
            <a:ext cx="901337" cy="86650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11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A02C7D-931C-FB41-A4D1-F29919997938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Model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D6912D-82AD-3A4A-8628-EEC766EE33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8326" y="1675227"/>
            <a:ext cx="4507336" cy="4394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485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A02C7D-931C-FB41-A4D1-F29919997938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Control classes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1950D1-F540-8D4A-A404-6D973069C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81" r="7078" b="15674"/>
          <a:stretch/>
        </p:blipFill>
        <p:spPr>
          <a:xfrm>
            <a:off x="931018" y="1675227"/>
            <a:ext cx="1032996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98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A02C7D-931C-FB41-A4D1-F29919997938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Control classes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2B9D52D-F4DA-4386-9527-A4A6EF48F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030" r="17751" b="4811"/>
          <a:stretch/>
        </p:blipFill>
        <p:spPr>
          <a:xfrm>
            <a:off x="5032760" y="1598941"/>
            <a:ext cx="2258468" cy="484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36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AE775-4784-3D45-87F7-84B1026DA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Century Gothic" panose="020B0502020202020204" pitchFamily="34" charset="0"/>
              </a:rPr>
              <a:t>Sequence Diagrams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24EFEB-1080-524D-9A50-E8212CCE841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440550"/>
            <a:ext cx="7188199" cy="39735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3898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A0E78-2B59-476E-B606-620D7F4E1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 b="1">
                <a:latin typeface="Century Gothic" panose="020B0502020202020204" pitchFamily="34" charset="0"/>
              </a:rPr>
              <a:t>Prototype Sketches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096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001DA6-BE15-4615-B23E-EA81F105C74E}"/>
              </a:ext>
            </a:extLst>
          </p:cNvPr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C44051-C217-8C40-B006-853D49B6B83C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Make Request</a:t>
            </a:r>
            <a:endParaRPr lang="en-US" sz="3200" b="1" kern="1200" dirty="0">
              <a:solidFill>
                <a:schemeClr val="bg1"/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197DD0-C120-4BCF-B3B2-2611F5B5E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975" y="2185291"/>
            <a:ext cx="1742557" cy="2487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F7234A-375B-49E0-B959-C4A92132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489" y="2185290"/>
            <a:ext cx="1694511" cy="24874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AD24E2-21BB-47CE-882A-60D0D2082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027" y="1534244"/>
            <a:ext cx="1000265" cy="2681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872F88-C5D8-4A98-864F-A9F394F62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497" y="4192216"/>
            <a:ext cx="1009690" cy="248741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6E07F0C-1CF2-493E-8B17-38C3A2B49799}"/>
              </a:ext>
            </a:extLst>
          </p:cNvPr>
          <p:cNvSpPr/>
          <p:nvPr/>
        </p:nvSpPr>
        <p:spPr>
          <a:xfrm>
            <a:off x="3208421" y="3338758"/>
            <a:ext cx="1193068" cy="276729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8D2E991-BE75-413C-A245-3D0FC53A2E33}"/>
              </a:ext>
            </a:extLst>
          </p:cNvPr>
          <p:cNvSpPr/>
          <p:nvPr/>
        </p:nvSpPr>
        <p:spPr>
          <a:xfrm rot="21122909">
            <a:off x="5909472" y="2952908"/>
            <a:ext cx="3846775" cy="148518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F042AD9-BF66-49AA-B719-F7C7536CC2B8}"/>
              </a:ext>
            </a:extLst>
          </p:cNvPr>
          <p:cNvSpPr/>
          <p:nvPr/>
        </p:nvSpPr>
        <p:spPr>
          <a:xfrm rot="1549961">
            <a:off x="5754226" y="4579617"/>
            <a:ext cx="1771715" cy="144400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46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001DA6-BE15-4615-B23E-EA81F105C74E}"/>
              </a:ext>
            </a:extLst>
          </p:cNvPr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C44051-C217-8C40-B006-853D49B6B83C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Assign Request</a:t>
            </a:r>
            <a:endParaRPr lang="en-US" sz="3200" b="1" kern="1200" dirty="0">
              <a:solidFill>
                <a:schemeClr val="bg1"/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C744AC-2223-4C54-BF68-AFA3F32C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06" y="3364146"/>
            <a:ext cx="2367194" cy="12625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9AA4AE-2E7A-4FE0-AC13-550BFEE81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035" y="1962897"/>
            <a:ext cx="2334616" cy="1367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B6E4E3-D04B-4B7D-92D3-4212BF040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753" y="1984379"/>
            <a:ext cx="2367195" cy="13459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98F97D-33E8-4C4C-A8A7-1F9E8DC61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435" y="5164543"/>
            <a:ext cx="2424513" cy="13785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8EEB2E-CC99-459D-A4FA-AE56E6F59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463" y="1993955"/>
            <a:ext cx="2334617" cy="13701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0BABDC-58C6-43F6-B3D3-A06F55852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280" y="5164543"/>
            <a:ext cx="2383371" cy="13674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A9926E-D556-4F33-9C42-55AC1F28B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5408" y="5164543"/>
            <a:ext cx="2454149" cy="1378526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A5A6E85F-1AC6-46CF-AD00-EEC6EA56FDC1}"/>
              </a:ext>
            </a:extLst>
          </p:cNvPr>
          <p:cNvSpPr/>
          <p:nvPr/>
        </p:nvSpPr>
        <p:spPr>
          <a:xfrm rot="1549961">
            <a:off x="1201383" y="5005443"/>
            <a:ext cx="1771715" cy="144400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B51F4CD-78A1-44A5-85EF-D946A4B351BB}"/>
              </a:ext>
            </a:extLst>
          </p:cNvPr>
          <p:cNvSpPr/>
          <p:nvPr/>
        </p:nvSpPr>
        <p:spPr>
          <a:xfrm rot="19717589">
            <a:off x="1263056" y="2855490"/>
            <a:ext cx="1771715" cy="144400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4A3BBEF-647C-43CB-97CE-A1CB73D1AD2E}"/>
              </a:ext>
            </a:extLst>
          </p:cNvPr>
          <p:cNvSpPr/>
          <p:nvPr/>
        </p:nvSpPr>
        <p:spPr>
          <a:xfrm>
            <a:off x="5161219" y="2540685"/>
            <a:ext cx="623947" cy="276729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7642FCE-C8DF-439E-90C2-4AD4005DDF4F}"/>
              </a:ext>
            </a:extLst>
          </p:cNvPr>
          <p:cNvSpPr/>
          <p:nvPr/>
        </p:nvSpPr>
        <p:spPr>
          <a:xfrm>
            <a:off x="8124948" y="2508241"/>
            <a:ext cx="623947" cy="276729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D9679E2-ECBA-44D9-8F23-613D84648CEF}"/>
              </a:ext>
            </a:extLst>
          </p:cNvPr>
          <p:cNvSpPr/>
          <p:nvPr/>
        </p:nvSpPr>
        <p:spPr>
          <a:xfrm>
            <a:off x="5201461" y="5743662"/>
            <a:ext cx="623947" cy="276729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05CB9F5-B9BE-4A8C-AC86-4655E9CE6328}"/>
              </a:ext>
            </a:extLst>
          </p:cNvPr>
          <p:cNvSpPr/>
          <p:nvPr/>
        </p:nvSpPr>
        <p:spPr>
          <a:xfrm>
            <a:off x="8165190" y="5711218"/>
            <a:ext cx="623947" cy="276729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66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001DA6-BE15-4615-B23E-EA81F105C74E}"/>
              </a:ext>
            </a:extLst>
          </p:cNvPr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C44051-C217-8C40-B006-853D49B6B83C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Assign Request</a:t>
            </a:r>
            <a:endParaRPr lang="en-US" sz="3200" b="1" kern="1200" dirty="0">
              <a:solidFill>
                <a:schemeClr val="bg1"/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57F237-FFB2-485C-B392-BB8899676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23" y="2553740"/>
            <a:ext cx="2143424" cy="2638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909168-1D04-4F68-A280-D992AB62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814" y="2791898"/>
            <a:ext cx="1762371" cy="2400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137BFC-6AF1-48C5-8BEA-B059362BA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652" y="2906213"/>
            <a:ext cx="1600423" cy="217200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CB048D1-32EC-4C3D-8D0A-D98919AC1478}"/>
              </a:ext>
            </a:extLst>
          </p:cNvPr>
          <p:cNvSpPr/>
          <p:nvPr/>
        </p:nvSpPr>
        <p:spPr>
          <a:xfrm>
            <a:off x="2935347" y="3648402"/>
            <a:ext cx="2279467" cy="619288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86A1620-E6A8-4B1D-A03D-5148722F54CC}"/>
              </a:ext>
            </a:extLst>
          </p:cNvPr>
          <p:cNvSpPr/>
          <p:nvPr/>
        </p:nvSpPr>
        <p:spPr>
          <a:xfrm>
            <a:off x="6977185" y="3682570"/>
            <a:ext cx="2279467" cy="619288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28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1E164-50CC-41A0-8E9F-F31FBF60E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 b="1" dirty="0">
                <a:latin typeface="Century Gothic" panose="020B0502020202020204" pitchFamily="34" charset="0"/>
              </a:rPr>
              <a:t>Thank you for listening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649B59-8BAA-4F9B-B21B-21512AFA3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>
                <a:latin typeface="Century Gothic" panose="020B0502020202020204" pitchFamily="34" charset="0"/>
              </a:rPr>
              <a:t>Any questions? Issues? Concerns?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0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3914A-133A-5E4A-9310-F185BFF57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10509504" cy="1975104"/>
          </a:xfrm>
        </p:spPr>
        <p:txBody>
          <a:bodyPr anchor="b">
            <a:normAutofit/>
          </a:bodyPr>
          <a:lstStyle/>
          <a:p>
            <a:r>
              <a:rPr lang="en-US" sz="5400" b="1">
                <a:latin typeface="Century Gothic" panose="020B0502020202020204" pitchFamily="34" charset="0"/>
              </a:rPr>
              <a:t>Problem Statement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BC38E-539B-084E-8295-A2EADA4EA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28416"/>
            <a:ext cx="10509504" cy="2715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>
                <a:latin typeface="Century Gothic" panose="020B0502020202020204" pitchFamily="34" charset="0"/>
              </a:rPr>
              <a:t>KFUPM residents have had complaints about the maintenance service that’s offered in the university and they included:</a:t>
            </a:r>
            <a:br>
              <a:rPr lang="en-US" sz="2200">
                <a:latin typeface="Century Gothic" panose="020B0502020202020204" pitchFamily="34" charset="0"/>
              </a:rPr>
            </a:br>
            <a:endParaRPr lang="en-US" sz="2200">
              <a:latin typeface="Century Gothic" panose="020B0502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200">
                <a:latin typeface="Century Gothic" panose="020B0502020202020204" pitchFamily="34" charset="0"/>
              </a:rPr>
              <a:t>Long waiting times for service.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>
                <a:latin typeface="Century Gothic" panose="020B0502020202020204" pitchFamily="34" charset="0"/>
              </a:rPr>
              <a:t>Unsatisfactory fixing of problems and overall poor service.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>
                <a:latin typeface="Century Gothic" panose="020B0502020202020204" pitchFamily="34" charset="0"/>
              </a:rPr>
              <a:t>Lack of clarity on how to specifically report or describe problems.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7D4E03-78F4-43E9-868B-C6B1518F8A4F}"/>
              </a:ext>
            </a:extLst>
          </p:cNvPr>
          <p:cNvSpPr/>
          <p:nvPr/>
        </p:nvSpPr>
        <p:spPr>
          <a:xfrm>
            <a:off x="1" y="0"/>
            <a:ext cx="5197641" cy="401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FD26EA-DAE6-4390-B06C-E66EFEAAE10B}"/>
              </a:ext>
            </a:extLst>
          </p:cNvPr>
          <p:cNvSpPr/>
          <p:nvPr/>
        </p:nvSpPr>
        <p:spPr>
          <a:xfrm>
            <a:off x="5238525" y="5395700"/>
            <a:ext cx="167734" cy="401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45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65908A-CF96-4A42-9788-A02E6DF58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Century Gothic" panose="020B0502020202020204" pitchFamily="34" charset="0"/>
              </a:rPr>
              <a:t>Product Overview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CF4217-A899-4F2F-B6B6-7120940E3F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00601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3710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4EA2-BB78-8144-A614-AC391EFD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392"/>
            <a:ext cx="3374136" cy="5504688"/>
          </a:xfrm>
        </p:spPr>
        <p:txBody>
          <a:bodyPr>
            <a:normAutofit/>
          </a:bodyPr>
          <a:lstStyle/>
          <a:p>
            <a:r>
              <a:rPr lang="en-US" sz="3700" b="1">
                <a:latin typeface="Century Gothic" panose="020B0502020202020204" pitchFamily="34" charset="0"/>
              </a:rPr>
              <a:t>Functional Requirements</a:t>
            </a:r>
          </a:p>
        </p:txBody>
      </p:sp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BE9A4342-E5B5-4735-8EC9-611D128FCB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33090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8747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F42D-87D3-AA45-A872-7A69CB51D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392"/>
            <a:ext cx="3374136" cy="5504688"/>
          </a:xfrm>
        </p:spPr>
        <p:txBody>
          <a:bodyPr>
            <a:normAutofit/>
          </a:bodyPr>
          <a:lstStyle/>
          <a:p>
            <a:r>
              <a:rPr lang="en-US" sz="3700" b="1">
                <a:latin typeface="Century Gothic" panose="020B0502020202020204" pitchFamily="34" charset="0"/>
              </a:rPr>
              <a:t>Non-Functional Requirements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AEA6E2D-C314-4AEF-92D8-C47BDCE21A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767537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12C4C-974C-8C41-9C4E-549CB3B3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1" y="1204108"/>
            <a:ext cx="2786901" cy="178117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Stakeholders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0B817A-11AA-4B71-9822-3E07EB72E7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7874546"/>
              </p:ext>
            </p:extLst>
          </p:nvPr>
        </p:nvGraphicFramePr>
        <p:xfrm>
          <a:off x="4662488" y="952500"/>
          <a:ext cx="6904037" cy="4829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6921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5D4830-DC12-644B-8C66-0628EDB1F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rgbClr val="FFFFFF"/>
                </a:solidFill>
                <a:latin typeface="Century Gothic" panose="020B0502020202020204" pitchFamily="34" charset="0"/>
              </a:rPr>
              <a:t>Users and User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DAECD-DA33-AB4F-BB62-E3820544C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>
                <a:latin typeface="Century Gothic" panose="020B0502020202020204" pitchFamily="34" charset="0"/>
              </a:rPr>
              <a:t>KFUPM Maintenance Department labor:</a:t>
            </a:r>
          </a:p>
          <a:p>
            <a:pPr marL="0" indent="0">
              <a:buNone/>
            </a:pPr>
            <a:r>
              <a:rPr lang="en-US" sz="2000">
                <a:latin typeface="Century Gothic" panose="020B0502020202020204" pitchFamily="34" charset="0"/>
              </a:rPr>
              <a:t>- Low technical knowledge</a:t>
            </a:r>
          </a:p>
          <a:p>
            <a:pPr marL="0" indent="0">
              <a:buNone/>
            </a:pPr>
            <a:r>
              <a:rPr lang="en-US" sz="2000">
                <a:latin typeface="Century Gothic" panose="020B0502020202020204" pitchFamily="34" charset="0"/>
              </a:rPr>
              <a:t>- Smartphone with modest abilities</a:t>
            </a:r>
          </a:p>
          <a:p>
            <a:pPr marL="0" indent="0">
              <a:buNone/>
            </a:pPr>
            <a:r>
              <a:rPr lang="en-US" sz="2000" b="1">
                <a:latin typeface="Century Gothic" panose="020B0502020202020204" pitchFamily="34" charset="0"/>
              </a:rPr>
              <a:t>KFUPM community members:</a:t>
            </a:r>
          </a:p>
          <a:p>
            <a:pPr marL="0" indent="0">
              <a:buNone/>
            </a:pPr>
            <a:r>
              <a:rPr lang="en-US" sz="2000">
                <a:latin typeface="Century Gothic" panose="020B0502020202020204" pitchFamily="34" charset="0"/>
              </a:rPr>
              <a:t>- Average to high technical knowledge</a:t>
            </a:r>
          </a:p>
          <a:p>
            <a:pPr marL="0" indent="0">
              <a:buNone/>
            </a:pPr>
            <a:r>
              <a:rPr lang="en-US" sz="2000">
                <a:latin typeface="Century Gothic" panose="020B0502020202020204" pitchFamily="34" charset="0"/>
              </a:rPr>
              <a:t>- Smartphone with average to high abilities</a:t>
            </a:r>
          </a:p>
          <a:p>
            <a:pPr marL="0" indent="0">
              <a:buNone/>
            </a:pPr>
            <a:r>
              <a:rPr lang="en-US" sz="2000" b="1">
                <a:latin typeface="Century Gothic" panose="020B0502020202020204" pitchFamily="34" charset="0"/>
              </a:rPr>
              <a:t>KFUPM Maintenance Department administration:</a:t>
            </a:r>
          </a:p>
          <a:p>
            <a:pPr marL="0" indent="0">
              <a:buNone/>
            </a:pPr>
            <a:r>
              <a:rPr lang="en-US" sz="2000">
                <a:latin typeface="Century Gothic" panose="020B0502020202020204" pitchFamily="34" charset="0"/>
              </a:rPr>
              <a:t>- Average to high technical knowledge</a:t>
            </a:r>
          </a:p>
          <a:p>
            <a:pPr marL="0" indent="0">
              <a:buNone/>
            </a:pPr>
            <a:r>
              <a:rPr lang="en-US" sz="2000">
                <a:latin typeface="Century Gothic" panose="020B0502020202020204" pitchFamily="34" charset="0"/>
              </a:rPr>
              <a:t>- PCs and smartphone with high abilities</a:t>
            </a:r>
          </a:p>
          <a:p>
            <a:endParaRPr lang="en-US" sz="200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838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7350-9759-EB4C-8B70-589CA2358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7" y="1252728"/>
            <a:ext cx="3834544" cy="4352544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latin typeface="Century Gothic" panose="020B0502020202020204" pitchFamily="34" charset="0"/>
              </a:rPr>
              <a:t>Constraints, Assumptions &amp; Dependencies</a:t>
            </a:r>
          </a:p>
        </p:txBody>
      </p:sp>
      <p:sp>
        <p:nvSpPr>
          <p:cNvPr id="35" name="Isosceles Triangle 7">
            <a:extLst>
              <a:ext uri="{FF2B5EF4-FFF2-40B4-BE49-F238E27FC236}">
                <a16:creationId xmlns:a16="http://schemas.microsoft.com/office/drawing/2014/main" id="{8817AC51-5572-44EE-A0DE-7A3748336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588603" y="3336426"/>
            <a:ext cx="200040" cy="17244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E36821C-6047-5141-B1FC-C7B961D37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8551" y="811022"/>
            <a:ext cx="5724144" cy="5248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b="1" dirty="0">
                <a:latin typeface="Century Gothic" panose="020B0502020202020204" pitchFamily="34" charset="0"/>
              </a:rPr>
              <a:t>Constraints</a:t>
            </a:r>
          </a:p>
          <a:p>
            <a:pPr marL="0" indent="0">
              <a:buNone/>
            </a:pPr>
            <a:r>
              <a:rPr lang="en-US" sz="1700" dirty="0">
                <a:latin typeface="Century Gothic" panose="020B0502020202020204" pitchFamily="34" charset="0"/>
              </a:rPr>
              <a:t>- The project must be implemented using the simplified Rational Unified Process.</a:t>
            </a:r>
          </a:p>
          <a:p>
            <a:pPr marL="0" indent="0">
              <a:buNone/>
            </a:pPr>
            <a:r>
              <a:rPr lang="en-US" sz="1700" dirty="0">
                <a:latin typeface="Century Gothic" panose="020B0502020202020204" pitchFamily="34" charset="0"/>
              </a:rPr>
              <a:t>- UML must be used as a modeling language.</a:t>
            </a:r>
          </a:p>
          <a:p>
            <a:pPr marL="0" indent="0">
              <a:buNone/>
            </a:pPr>
            <a:r>
              <a:rPr lang="en-US" sz="1700" dirty="0">
                <a:latin typeface="Century Gothic" panose="020B0502020202020204" pitchFamily="34" charset="0"/>
              </a:rPr>
              <a:t>- Modeling work must be done on Enterprise Architect.</a:t>
            </a:r>
          </a:p>
          <a:p>
            <a:pPr marL="0" indent="0">
              <a:buNone/>
            </a:pPr>
            <a:r>
              <a:rPr lang="en-US" sz="1700" b="1" dirty="0">
                <a:latin typeface="Century Gothic" panose="020B0502020202020204" pitchFamily="34" charset="0"/>
              </a:rPr>
              <a:t>Assumptions</a:t>
            </a:r>
          </a:p>
          <a:p>
            <a:pPr marL="0" indent="0">
              <a:buNone/>
            </a:pPr>
            <a:r>
              <a:rPr lang="en-US" sz="1700" dirty="0">
                <a:latin typeface="Century Gothic" panose="020B0502020202020204" pitchFamily="34" charset="0"/>
              </a:rPr>
              <a:t>- KFUPM Maintenance Department administration is responsible for training labor.</a:t>
            </a:r>
          </a:p>
          <a:p>
            <a:pPr marL="0" indent="0">
              <a:buNone/>
            </a:pPr>
            <a:r>
              <a:rPr lang="en-US" sz="1700" dirty="0">
                <a:latin typeface="Century Gothic" panose="020B0502020202020204" pitchFamily="34" charset="0"/>
              </a:rPr>
              <a:t>- Existing system that deals with servicemen management (availability, working hours, salary,</a:t>
            </a:r>
          </a:p>
          <a:p>
            <a:pPr marL="0" indent="0">
              <a:buNone/>
            </a:pPr>
            <a:r>
              <a:rPr lang="en-US" sz="1700" dirty="0">
                <a:latin typeface="Century Gothic" panose="020B0502020202020204" pitchFamily="34" charset="0"/>
              </a:rPr>
              <a:t>reward system, etc.)</a:t>
            </a:r>
          </a:p>
          <a:p>
            <a:pPr marL="0" indent="0">
              <a:buNone/>
            </a:pPr>
            <a:r>
              <a:rPr lang="en-US" sz="1700" b="1" dirty="0">
                <a:latin typeface="Century Gothic" panose="020B0502020202020204" pitchFamily="34" charset="0"/>
              </a:rPr>
              <a:t>Dependencies</a:t>
            </a:r>
          </a:p>
          <a:p>
            <a:pPr marL="0" indent="0">
              <a:buNone/>
            </a:pPr>
            <a:r>
              <a:rPr lang="en-US" sz="1700" dirty="0">
                <a:latin typeface="Century Gothic" panose="020B0502020202020204" pitchFamily="34" charset="0"/>
              </a:rPr>
              <a:t>- This system is given the ability by KFUPM ICTC Department to use KFUPM Login System.</a:t>
            </a:r>
          </a:p>
          <a:p>
            <a:pPr marL="0" indent="0">
              <a:buNone/>
            </a:pPr>
            <a:r>
              <a:rPr lang="en-US" sz="1700" dirty="0">
                <a:latin typeface="Century Gothic" panose="020B0502020202020204" pitchFamily="34" charset="0"/>
              </a:rPr>
              <a:t>- Enough budget to complete the project.</a:t>
            </a:r>
          </a:p>
          <a:p>
            <a:endParaRPr lang="en-US" sz="17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936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687</Words>
  <Application>Microsoft Office PowerPoint</Application>
  <PresentationFormat>Widescreen</PresentationFormat>
  <Paragraphs>113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SWE215 Final Presentation</vt:lpstr>
      <vt:lpstr>PowerPoint Presentation</vt:lpstr>
      <vt:lpstr>Problem Statement</vt:lpstr>
      <vt:lpstr>Product Overview </vt:lpstr>
      <vt:lpstr>Functional Requirements</vt:lpstr>
      <vt:lpstr>Non-Functional Requirements</vt:lpstr>
      <vt:lpstr>Stakeholders</vt:lpstr>
      <vt:lpstr>Users and User Characteristics</vt:lpstr>
      <vt:lpstr>Constraints, Assumptions &amp; Dependencies</vt:lpstr>
      <vt:lpstr>Use Case Diagram</vt:lpstr>
      <vt:lpstr>Selected Use Cases</vt:lpstr>
      <vt:lpstr>System Requirements</vt:lpstr>
      <vt:lpstr>Use Case Description</vt:lpstr>
      <vt:lpstr>Main Flow &amp; Alternative Flows</vt:lpstr>
      <vt:lpstr>Activity Diagrams</vt:lpstr>
      <vt:lpstr>PowerPoint Presentation</vt:lpstr>
      <vt:lpstr>Analysis Models</vt:lpstr>
      <vt:lpstr>PowerPoint Presentation</vt:lpstr>
      <vt:lpstr>Class Diagrams</vt:lpstr>
      <vt:lpstr>PowerPoint Presentation</vt:lpstr>
      <vt:lpstr>PowerPoint Presentation</vt:lpstr>
      <vt:lpstr>PowerPoint Presentation</vt:lpstr>
      <vt:lpstr>Sequence Diagrams</vt:lpstr>
      <vt:lpstr>Prototype Sketches</vt:lpstr>
      <vt:lpstr>PowerPoint Presentation</vt:lpstr>
      <vt:lpstr>PowerPoint Presentation</vt:lpstr>
      <vt:lpstr>PowerPoint Presentation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SWE215 Final Presentation</dc:title>
  <dc:creator>SALMAN Y. AL-GHAMDI</dc:creator>
  <cp:lastModifiedBy>SALEM MOHAMMED OMAR BAMUKHIER</cp:lastModifiedBy>
  <cp:revision>2</cp:revision>
  <dcterms:created xsi:type="dcterms:W3CDTF">2019-12-09T10:31:37Z</dcterms:created>
  <dcterms:modified xsi:type="dcterms:W3CDTF">2019-12-09T10:38:25Z</dcterms:modified>
</cp:coreProperties>
</file>